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523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A022C-4057-60EA-E147-ECDBC0FD7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131709-9C69-3931-930E-3CB1D57DE2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4F3D5-8D40-B729-0524-176EBFD0C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DF80-93D0-4340-A136-CDAFB030F2AB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284B87-6BD1-C1AC-D78F-79450EAFD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7EC372-BD04-F1F8-D5BB-568CE69F9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DB6F-9214-40E6-A340-55451E83D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20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79730-7137-273E-BF47-9FF72F8F7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0CD061-8330-3AA7-0113-D436C74828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CD5C9-837F-CA11-4D83-0303FB9CA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DF80-93D0-4340-A136-CDAFB030F2AB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A92EC-4B9A-58C7-0D40-1444E30CA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3CC9F-9FA5-DCB4-736D-E45123E0A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DB6F-9214-40E6-A340-55451E83D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599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6C81B5-00F2-08EE-0E6A-2D0E319FF7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21749A-99B6-EE93-E67D-CA23506559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43BA0-22BB-E01C-7CFC-993D70BEB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DF80-93D0-4340-A136-CDAFB030F2AB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FEA795-FE31-F73C-7D88-1BF9AF177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0465D7-5477-335E-CDDD-A664D310B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DB6F-9214-40E6-A340-55451E83D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63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AC154-0FB6-6827-9AE4-157125087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5795C-8CA3-DAB6-FED3-BD357158A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F252A-6E1E-11BC-195F-D27E96962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DF80-93D0-4340-A136-CDAFB030F2AB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3879D-83CB-5BDF-91E9-8C3E71B4B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E5032E-0F59-5E00-E113-92EE0D2FF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DB6F-9214-40E6-A340-55451E83D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623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02E61-C05E-DD06-C7F7-FD54B864E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37037-B40E-4F02-1A0A-E56DF9238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0F5DB-176D-B76A-C088-24AC072F8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DF80-93D0-4340-A136-CDAFB030F2AB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BE248-175C-4DDD-42CA-DFD22528D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E7134-9EE3-0DF7-3D48-CEC05ECD2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DB6F-9214-40E6-A340-55451E83D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257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F0ADD-C9DD-D687-F5B0-152D17DCE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768B2-911B-3659-B29B-0482E1E634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F1D8A2-647E-006A-E2E2-856556B48D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FCC66A-8BD0-60EE-8323-F7A791C90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DF80-93D0-4340-A136-CDAFB030F2AB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A5BDB1-F2B2-C1F4-9EDD-1687EC99B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6A5581-8C28-61AF-5588-E3FAB1F38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DB6F-9214-40E6-A340-55451E83D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783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CF7EF-E8F2-DCD2-1130-0D37EE515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673369-81D2-686B-3449-46A4C4904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F105EC-0543-6E84-E222-5C5251044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D008A2-2519-A0EB-9714-6B65F0B663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A2C01C-58EC-9A25-2D54-239A4AC33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9AB0C8-BB49-562D-01D3-053867202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DF80-93D0-4340-A136-CDAFB030F2AB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7AB4FF-8716-0DB7-616D-A59C068A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9CAB89-3A2A-FD88-48D4-AD93E1396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DB6F-9214-40E6-A340-55451E83D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1883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24998-4966-3281-AF04-D1A7927EC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FBE7D0-1D81-5D20-9155-5B9D0965B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DF80-93D0-4340-A136-CDAFB030F2AB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C3030-EAFF-F20A-C9E4-C1EB48100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828833-FF76-BA6E-B563-E5568BB01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DB6F-9214-40E6-A340-55451E83D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365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3AFF96-DDB3-350D-7450-00ECF0C9E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DF80-93D0-4340-A136-CDAFB030F2AB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448AFE-759C-CD03-93C4-3FB3248FD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5B829B-5AC2-1DB5-F8AD-03D4C5B86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DB6F-9214-40E6-A340-55451E83D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660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FA7F0-3F29-33BE-C70D-BD9D1CAAED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1530B-D743-A690-3E38-418BC4B0B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0FDCEB-2501-B6A3-43BC-FF8042F1BA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956EEB-C009-8BAA-C17C-C0B434849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DF80-93D0-4340-A136-CDAFB030F2AB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5B9B52-1939-9AE0-67DF-EFA972759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65966E-8DCC-6F0D-BE04-50D151352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DB6F-9214-40E6-A340-55451E83D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9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AC69F-67E7-0ABD-9309-BE2057A86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3E4E28-5753-B944-A3D9-DD3F64F334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F63609-E8FA-E786-204F-C49AE769EF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8D572A-79EA-E23F-6671-F19C50F38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3DF80-93D0-4340-A136-CDAFB030F2AB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1BCA9E-230C-D771-6289-F55B13937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A92BDC-E7E5-73C7-2E01-97719CC8A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1DB6F-9214-40E6-A340-55451E83D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951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5B7742-B944-DA60-2A38-06C69A5AB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EC2545-DBEB-BA3C-436A-6021AAD0E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411BF2-73C0-B181-F59D-2C90A45298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3DF80-93D0-4340-A136-CDAFB030F2AB}" type="datetimeFigureOut">
              <a:rPr lang="en-GB" smtClean="0"/>
              <a:t>11/10/2023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DA508-EFB3-9826-7EA8-2024B333E5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8DDDA-690E-F722-3290-5E30F91EE1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1DB6F-9214-40E6-A340-55451E83D9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70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 shot of a computer&#10;&#10;Description automatically generated">
            <a:extLst>
              <a:ext uri="{FF2B5EF4-FFF2-40B4-BE49-F238E27FC236}">
                <a16:creationId xmlns:a16="http://schemas.microsoft.com/office/drawing/2014/main" id="{B4F63CEA-97B8-9B3A-75FE-F7A75C3C24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28" y="0"/>
            <a:ext cx="1176474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4187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80E48E807ED4AA4BA7BE40CA69573" ma:contentTypeVersion="14" ma:contentTypeDescription="Create a new document." ma:contentTypeScope="" ma:versionID="41ea01d1926dcfac1ce170f61d45a062">
  <xsd:schema xmlns:xsd="http://www.w3.org/2001/XMLSchema" xmlns:xs="http://www.w3.org/2001/XMLSchema" xmlns:p="http://schemas.microsoft.com/office/2006/metadata/properties" xmlns:ns1="http://schemas.microsoft.com/sharepoint/v3" xmlns:ns2="ef760887-92d3-413b-b11d-236601df688e" xmlns:ns3="e30f7a5d-8fa8-41c9-ac7a-9b097ed4b6af" targetNamespace="http://schemas.microsoft.com/office/2006/metadata/properties" ma:root="true" ma:fieldsID="0f615fc2b09bf667a7b594565d090f0d" ns1:_="" ns2:_="" ns3:_="">
    <xsd:import namespace="http://schemas.microsoft.com/sharepoint/v3"/>
    <xsd:import namespace="ef760887-92d3-413b-b11d-236601df688e"/>
    <xsd:import namespace="e30f7a5d-8fa8-41c9-ac7a-9b097ed4b6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760887-92d3-413b-b11d-236601df6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40df2b-c156-4e70-b773-96d34ab370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0f7a5d-8fa8-41c9-ac7a-9b097ed4b6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49e4df2-fc7b-40ef-a90a-380ef4425123}" ma:internalName="TaxCatchAll" ma:showField="CatchAllData" ma:web="e30f7a5d-8fa8-41c9-ac7a-9b097ed4b6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ef760887-92d3-413b-b11d-236601df688e">
      <Terms xmlns="http://schemas.microsoft.com/office/infopath/2007/PartnerControls"/>
    </lcf76f155ced4ddcb4097134ff3c332f>
    <_ip_UnifiedCompliancePolicyProperties xmlns="http://schemas.microsoft.com/sharepoint/v3" xsi:nil="true"/>
    <TaxCatchAll xmlns="e30f7a5d-8fa8-41c9-ac7a-9b097ed4b6af" xsi:nil="true"/>
  </documentManagement>
</p:properties>
</file>

<file path=customXml/itemProps1.xml><?xml version="1.0" encoding="utf-8"?>
<ds:datastoreItem xmlns:ds="http://schemas.openxmlformats.org/officeDocument/2006/customXml" ds:itemID="{73EF9B9C-9495-46D9-BC50-265A2749E7A6}"/>
</file>

<file path=customXml/itemProps2.xml><?xml version="1.0" encoding="utf-8"?>
<ds:datastoreItem xmlns:ds="http://schemas.openxmlformats.org/officeDocument/2006/customXml" ds:itemID="{93417F2E-07A3-4F35-BA73-5A99C25CBC66}"/>
</file>

<file path=customXml/itemProps3.xml><?xml version="1.0" encoding="utf-8"?>
<ds:datastoreItem xmlns:ds="http://schemas.openxmlformats.org/officeDocument/2006/customXml" ds:itemID="{4FB9B0CD-1189-493C-9846-E59E4052939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Marshall</dc:creator>
  <cp:lastModifiedBy>David Marshall</cp:lastModifiedBy>
  <cp:revision>1</cp:revision>
  <dcterms:created xsi:type="dcterms:W3CDTF">2023-10-11T07:23:06Z</dcterms:created>
  <dcterms:modified xsi:type="dcterms:W3CDTF">2023-10-11T07:23:28Z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0x010100C9280E48E807ED4AA4BA7BE40CA69573</vt:lpwstr>
  </property>
</Properties>
</file>