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5F74F8AE" w14:textId="77777777" w:rsidR="00CF573F" w:rsidRPr="005A3261" w:rsidRDefault="00CF573F" w:rsidP="000C63CD">
      <w:pPr>
        <w:tabs>
          <w:tab w:val="left" w:pos="2130"/>
        </w:tabs>
        <w:spacing w:line="22" w:lineRule="atLeast"/>
        <w:rPr>
          <w:rFonts w:cs="Arial"/>
          <w:sz w:val="36"/>
        </w:rPr>
      </w:pPr>
    </w:p>
    <w:p w14:paraId="25752772" w14:textId="14A7588F" w:rsidR="00CF573F" w:rsidRPr="000C63CD" w:rsidRDefault="00CF573F" w:rsidP="000C63CD">
      <w:pPr>
        <w:tabs>
          <w:tab w:val="left" w:pos="2130"/>
        </w:tabs>
        <w:spacing w:line="22" w:lineRule="atLeast"/>
        <w:jc w:val="center"/>
        <w:rPr>
          <w:rFonts w:cs="Arial"/>
          <w:b/>
          <w:sz w:val="36"/>
          <w:szCs w:val="36"/>
        </w:rPr>
      </w:pPr>
      <w:r w:rsidRPr="000C63CD">
        <w:rPr>
          <w:rFonts w:cs="Arial"/>
          <w:b/>
          <w:sz w:val="36"/>
          <w:szCs w:val="36"/>
        </w:rPr>
        <w:t>Pre-</w:t>
      </w:r>
      <w:r w:rsidR="008132C2" w:rsidRPr="000C63CD">
        <w:rPr>
          <w:rFonts w:cs="Arial"/>
          <w:b/>
          <w:sz w:val="36"/>
          <w:szCs w:val="36"/>
        </w:rPr>
        <w:t>Limited Examination</w:t>
      </w:r>
      <w:r w:rsidRPr="000C63CD">
        <w:rPr>
          <w:rFonts w:cs="Arial"/>
          <w:b/>
          <w:sz w:val="36"/>
          <w:szCs w:val="36"/>
        </w:rPr>
        <w:t xml:space="preserve"> Questionnaire (Producer)</w:t>
      </w:r>
    </w:p>
    <w:p w14:paraId="6855D14C" w14:textId="77777777" w:rsidR="002A6CDB" w:rsidRPr="000C63CD" w:rsidRDefault="002A6CDB" w:rsidP="000C63CD">
      <w:pPr>
        <w:spacing w:line="22" w:lineRule="atLeast"/>
        <w:jc w:val="center"/>
        <w:rPr>
          <w:rFonts w:eastAsia="Arial" w:cs="Arial"/>
          <w:b/>
          <w:bCs/>
          <w:sz w:val="36"/>
          <w:szCs w:val="36"/>
        </w:rPr>
      </w:pPr>
    </w:p>
    <w:p w14:paraId="609B94BE" w14:textId="1FD0B662" w:rsidR="00B8542E" w:rsidRPr="000C63CD" w:rsidRDefault="42A7E33C" w:rsidP="000C63CD">
      <w:pPr>
        <w:spacing w:line="22" w:lineRule="atLeast"/>
        <w:jc w:val="center"/>
        <w:rPr>
          <w:rFonts w:eastAsia="Arial" w:cs="Arial"/>
          <w:b/>
          <w:bCs/>
          <w:sz w:val="36"/>
          <w:szCs w:val="36"/>
        </w:rPr>
      </w:pPr>
      <w:r w:rsidRPr="6468C88A">
        <w:rPr>
          <w:rFonts w:eastAsia="Arial" w:cs="Arial"/>
          <w:b/>
          <w:bCs/>
          <w:sz w:val="36"/>
          <w:szCs w:val="36"/>
        </w:rPr>
        <w:t>S</w:t>
      </w:r>
      <w:r w:rsidR="00330761" w:rsidRPr="6468C88A">
        <w:rPr>
          <w:rFonts w:eastAsia="Arial" w:cs="Arial"/>
          <w:b/>
          <w:bCs/>
          <w:sz w:val="36"/>
          <w:szCs w:val="36"/>
        </w:rPr>
        <w:t>afeguard measure</w:t>
      </w:r>
      <w:r w:rsidR="20AF6DFD" w:rsidRPr="6468C88A">
        <w:rPr>
          <w:rFonts w:eastAsia="Arial" w:cs="Arial"/>
          <w:b/>
          <w:bCs/>
          <w:sz w:val="36"/>
          <w:szCs w:val="36"/>
        </w:rPr>
        <w:t xml:space="preserve">s </w:t>
      </w:r>
      <w:r w:rsidR="00252910" w:rsidRPr="6468C88A">
        <w:rPr>
          <w:rFonts w:eastAsia="Arial" w:cs="Arial"/>
          <w:b/>
          <w:bCs/>
          <w:sz w:val="36"/>
          <w:szCs w:val="36"/>
        </w:rPr>
        <w:t xml:space="preserve">on </w:t>
      </w:r>
      <w:r w:rsidR="00330761" w:rsidRPr="6468C88A">
        <w:rPr>
          <w:rFonts w:eastAsia="Arial" w:cs="Arial"/>
          <w:b/>
          <w:bCs/>
          <w:sz w:val="36"/>
          <w:szCs w:val="36"/>
        </w:rPr>
        <w:t>certain steel products</w:t>
      </w:r>
    </w:p>
    <w:p w14:paraId="5D74B048" w14:textId="77777777" w:rsidR="00B8542E" w:rsidRPr="000C63CD" w:rsidRDefault="00B8542E" w:rsidP="000C63CD">
      <w:pPr>
        <w:tabs>
          <w:tab w:val="left" w:pos="2130"/>
        </w:tabs>
        <w:spacing w:line="22" w:lineRule="atLeast"/>
        <w:rPr>
          <w:rFonts w:cs="Arial"/>
          <w:b/>
          <w:sz w:val="36"/>
          <w:szCs w:val="36"/>
        </w:rPr>
      </w:pPr>
    </w:p>
    <w:p w14:paraId="1A76FA09" w14:textId="188EAADC" w:rsidR="00CF573F" w:rsidRPr="000C63CD" w:rsidRDefault="00CF573F" w:rsidP="6468C88A">
      <w:pPr>
        <w:tabs>
          <w:tab w:val="left" w:pos="2130"/>
        </w:tabs>
        <w:spacing w:line="22" w:lineRule="atLeast"/>
        <w:jc w:val="center"/>
        <w:rPr>
          <w:rFonts w:cs="Arial"/>
          <w:b/>
          <w:bCs/>
          <w:color w:val="FF0000"/>
          <w:sz w:val="36"/>
          <w:szCs w:val="36"/>
        </w:rPr>
      </w:pPr>
      <w:r w:rsidRPr="6468C88A">
        <w:rPr>
          <w:rFonts w:cs="Arial"/>
          <w:b/>
          <w:bCs/>
          <w:sz w:val="36"/>
          <w:szCs w:val="36"/>
        </w:rPr>
        <w:t>Case</w:t>
      </w:r>
      <w:r w:rsidR="00CB0C67" w:rsidRPr="6468C88A">
        <w:rPr>
          <w:rFonts w:cs="Arial"/>
          <w:b/>
          <w:bCs/>
          <w:sz w:val="36"/>
          <w:szCs w:val="36"/>
        </w:rPr>
        <w:t>:</w:t>
      </w:r>
      <w:r w:rsidRPr="6468C88A">
        <w:rPr>
          <w:rFonts w:cs="Arial"/>
          <w:b/>
          <w:bCs/>
          <w:sz w:val="36"/>
          <w:szCs w:val="36"/>
        </w:rPr>
        <w:t xml:space="preserve"> </w:t>
      </w:r>
      <w:r w:rsidR="00F47E70" w:rsidRPr="6468C88A">
        <w:rPr>
          <w:rFonts w:cs="Arial"/>
          <w:b/>
          <w:bCs/>
          <w:sz w:val="36"/>
          <w:szCs w:val="36"/>
        </w:rPr>
        <w:t>T</w:t>
      </w:r>
      <w:r w:rsidR="00CB0C67" w:rsidRPr="6468C88A">
        <w:rPr>
          <w:rFonts w:cs="Arial"/>
          <w:b/>
          <w:bCs/>
          <w:sz w:val="36"/>
          <w:szCs w:val="36"/>
        </w:rPr>
        <w:t>F</w:t>
      </w:r>
      <w:r w:rsidR="00F47E70" w:rsidRPr="6468C88A">
        <w:rPr>
          <w:rFonts w:cs="Arial"/>
          <w:b/>
          <w:bCs/>
          <w:sz w:val="36"/>
          <w:szCs w:val="36"/>
        </w:rPr>
        <w:t>000</w:t>
      </w:r>
      <w:r w:rsidR="00CB0C67" w:rsidRPr="6468C88A">
        <w:rPr>
          <w:rFonts w:cs="Arial"/>
          <w:b/>
          <w:bCs/>
          <w:sz w:val="36"/>
          <w:szCs w:val="36"/>
        </w:rPr>
        <w:t>6</w:t>
      </w:r>
    </w:p>
    <w:p w14:paraId="6162F8E5" w14:textId="77777777" w:rsidR="00CF573F" w:rsidRPr="005335A2" w:rsidRDefault="00CF573F" w:rsidP="000C63CD">
      <w:pPr>
        <w:tabs>
          <w:tab w:val="left" w:pos="2130"/>
        </w:tabs>
        <w:spacing w:line="22" w:lineRule="atLeast"/>
        <w:jc w:val="center"/>
        <w:rPr>
          <w:rFonts w:cs="Arial"/>
          <w:b/>
          <w:color w:val="FF0000"/>
          <w:sz w:val="32"/>
        </w:rPr>
      </w:pPr>
    </w:p>
    <w:tbl>
      <w:tblPr>
        <w:tblStyle w:val="TableGrid"/>
        <w:tblW w:w="0" w:type="auto"/>
        <w:tblLook w:val="04A0" w:firstRow="1" w:lastRow="0" w:firstColumn="1" w:lastColumn="0" w:noHBand="0" w:noVBand="1"/>
      </w:tblPr>
      <w:tblGrid>
        <w:gridCol w:w="3969"/>
        <w:gridCol w:w="5047"/>
      </w:tblGrid>
      <w:tr w:rsidR="00CF573F" w:rsidRPr="005335A2" w14:paraId="0597241A" w14:textId="77777777" w:rsidTr="6468C88A">
        <w:tc>
          <w:tcPr>
            <w:tcW w:w="3969" w:type="dxa"/>
            <w:tcBorders>
              <w:top w:val="nil"/>
              <w:left w:val="nil"/>
              <w:bottom w:val="nil"/>
              <w:right w:val="single" w:sz="4" w:space="0" w:color="auto"/>
            </w:tcBorders>
          </w:tcPr>
          <w:p w14:paraId="2CF349ED" w14:textId="2C2913CA" w:rsidR="00CF573F" w:rsidRPr="005335A2" w:rsidRDefault="006D56AA" w:rsidP="00A03C46">
            <w:pPr>
              <w:tabs>
                <w:tab w:val="left" w:pos="2130"/>
              </w:tabs>
              <w:spacing w:line="276" w:lineRule="auto"/>
              <w:rPr>
                <w:rFonts w:cs="Arial"/>
                <w:b/>
                <w:color w:val="FF0000"/>
              </w:rPr>
            </w:pPr>
            <w:r>
              <w:rPr>
                <w:rFonts w:cs="Arial"/>
                <w:b/>
              </w:rPr>
              <w:t>Period of Investigation</w:t>
            </w:r>
            <w:r w:rsidR="003A7DE1">
              <w:rPr>
                <w:rFonts w:cs="Arial"/>
                <w:b/>
              </w:rPr>
              <w:t xml:space="preserve"> (POI)</w:t>
            </w:r>
            <w:r w:rsidR="00CF573F" w:rsidRPr="005335A2">
              <w:rPr>
                <w:rFonts w:cs="Arial"/>
                <w:b/>
              </w:rPr>
              <w:t>:</w:t>
            </w:r>
          </w:p>
        </w:tc>
        <w:tc>
          <w:tcPr>
            <w:tcW w:w="5047" w:type="dxa"/>
            <w:tcBorders>
              <w:top w:val="single" w:sz="4" w:space="0" w:color="auto"/>
              <w:left w:val="single" w:sz="4" w:space="0" w:color="auto"/>
              <w:bottom w:val="single" w:sz="4" w:space="0" w:color="auto"/>
              <w:right w:val="single" w:sz="4" w:space="0" w:color="auto"/>
            </w:tcBorders>
          </w:tcPr>
          <w:p w14:paraId="0C67CFAF" w14:textId="133B752C" w:rsidR="00CF573F" w:rsidRPr="005335A2" w:rsidRDefault="00DC5C5F" w:rsidP="00A03C46">
            <w:pPr>
              <w:tabs>
                <w:tab w:val="left" w:pos="2130"/>
              </w:tabs>
              <w:spacing w:line="276" w:lineRule="auto"/>
              <w:rPr>
                <w:rFonts w:cs="Arial"/>
                <w:color w:val="FF0000"/>
              </w:rPr>
            </w:pPr>
            <w:r>
              <w:rPr>
                <w:rFonts w:cs="Arial"/>
              </w:rPr>
              <w:t xml:space="preserve">01 January </w:t>
            </w:r>
            <w:r w:rsidR="001B1C10" w:rsidRPr="00CE532E">
              <w:rPr>
                <w:rFonts w:cs="Arial"/>
              </w:rPr>
              <w:t xml:space="preserve">2013 </w:t>
            </w:r>
            <w:r>
              <w:rPr>
                <w:rFonts w:cs="Arial"/>
              </w:rPr>
              <w:t>–</w:t>
            </w:r>
            <w:r w:rsidR="001B1C10" w:rsidRPr="00CE532E">
              <w:rPr>
                <w:rFonts w:cs="Arial"/>
              </w:rPr>
              <w:t xml:space="preserve"> </w:t>
            </w:r>
            <w:r>
              <w:rPr>
                <w:rFonts w:cs="Arial"/>
              </w:rPr>
              <w:t xml:space="preserve">31 December </w:t>
            </w:r>
            <w:r w:rsidR="00527AE4" w:rsidRPr="00CE532E">
              <w:rPr>
                <w:rFonts w:cs="Arial"/>
              </w:rPr>
              <w:t>201</w:t>
            </w:r>
            <w:r w:rsidR="00EE5115" w:rsidRPr="00CE532E">
              <w:rPr>
                <w:rFonts w:cs="Arial"/>
              </w:rPr>
              <w:t>7</w:t>
            </w:r>
          </w:p>
        </w:tc>
      </w:tr>
      <w:tr w:rsidR="00CF573F" w:rsidRPr="005335A2" w14:paraId="3BFAEECE" w14:textId="77777777" w:rsidTr="6468C88A">
        <w:tc>
          <w:tcPr>
            <w:tcW w:w="3969" w:type="dxa"/>
            <w:tcBorders>
              <w:top w:val="nil"/>
              <w:left w:val="nil"/>
              <w:bottom w:val="nil"/>
              <w:right w:val="nil"/>
            </w:tcBorders>
          </w:tcPr>
          <w:p w14:paraId="12509D6A" w14:textId="77777777" w:rsidR="00CF573F" w:rsidRPr="005A3261" w:rsidRDefault="00CF573F" w:rsidP="00A03C46">
            <w:pPr>
              <w:tabs>
                <w:tab w:val="left" w:pos="2130"/>
              </w:tabs>
              <w:spacing w:line="276" w:lineRule="auto"/>
              <w:rPr>
                <w:rFonts w:cs="Arial"/>
                <w:b/>
              </w:rPr>
            </w:pPr>
          </w:p>
        </w:tc>
        <w:tc>
          <w:tcPr>
            <w:tcW w:w="5047" w:type="dxa"/>
            <w:tcBorders>
              <w:top w:val="single" w:sz="4" w:space="0" w:color="auto"/>
              <w:left w:val="nil"/>
              <w:bottom w:val="single" w:sz="4" w:space="0" w:color="auto"/>
              <w:right w:val="nil"/>
            </w:tcBorders>
          </w:tcPr>
          <w:p w14:paraId="39B3A62D" w14:textId="77777777" w:rsidR="00CF573F" w:rsidRPr="005335A2" w:rsidRDefault="00CF573F" w:rsidP="00A03C46">
            <w:pPr>
              <w:tabs>
                <w:tab w:val="left" w:pos="2130"/>
              </w:tabs>
              <w:spacing w:line="276" w:lineRule="auto"/>
              <w:rPr>
                <w:rFonts w:cs="Arial"/>
                <w:color w:val="FF0000"/>
              </w:rPr>
            </w:pPr>
          </w:p>
        </w:tc>
      </w:tr>
      <w:tr w:rsidR="002514C2" w:rsidRPr="005335A2" w14:paraId="75747872" w14:textId="77777777" w:rsidTr="6468C88A">
        <w:tc>
          <w:tcPr>
            <w:tcW w:w="3969" w:type="dxa"/>
            <w:tcBorders>
              <w:top w:val="nil"/>
              <w:left w:val="nil"/>
              <w:bottom w:val="nil"/>
              <w:right w:val="single" w:sz="4" w:space="0" w:color="auto"/>
            </w:tcBorders>
          </w:tcPr>
          <w:p w14:paraId="162B68A0" w14:textId="31165DF8" w:rsidR="002514C2" w:rsidRPr="005A3261" w:rsidRDefault="00EB26A9" w:rsidP="00A03C46">
            <w:pPr>
              <w:tabs>
                <w:tab w:val="left" w:pos="2130"/>
              </w:tabs>
              <w:spacing w:line="276" w:lineRule="auto"/>
              <w:rPr>
                <w:rFonts w:cs="Arial"/>
                <w:b/>
              </w:rPr>
            </w:pPr>
            <w:r>
              <w:rPr>
                <w:rFonts w:cs="Arial"/>
                <w:b/>
              </w:rPr>
              <w:t>Most Recent Period (MRP):</w:t>
            </w:r>
          </w:p>
        </w:tc>
        <w:tc>
          <w:tcPr>
            <w:tcW w:w="5047" w:type="dxa"/>
            <w:tcBorders>
              <w:top w:val="single" w:sz="4" w:space="0" w:color="auto"/>
              <w:left w:val="single" w:sz="4" w:space="0" w:color="auto"/>
              <w:bottom w:val="single" w:sz="4" w:space="0" w:color="auto"/>
              <w:right w:val="single" w:sz="4" w:space="0" w:color="auto"/>
            </w:tcBorders>
          </w:tcPr>
          <w:p w14:paraId="1A59789A" w14:textId="5B77FBF8" w:rsidR="002514C2" w:rsidRPr="0085637E" w:rsidRDefault="00C03896" w:rsidP="00A03C46">
            <w:pPr>
              <w:tabs>
                <w:tab w:val="left" w:pos="2130"/>
              </w:tabs>
              <w:spacing w:line="276" w:lineRule="auto"/>
              <w:rPr>
                <w:rFonts w:cs="Arial"/>
              </w:rPr>
            </w:pPr>
            <w:r w:rsidRPr="00490EBC">
              <w:rPr>
                <w:rFonts w:cs="Arial"/>
              </w:rPr>
              <w:t>01 J</w:t>
            </w:r>
            <w:r w:rsidR="0080204E" w:rsidRPr="00074BDA">
              <w:rPr>
                <w:rFonts w:cs="Arial"/>
              </w:rPr>
              <w:t xml:space="preserve">anuary 2018 </w:t>
            </w:r>
            <w:r w:rsidR="00F71FF8" w:rsidRPr="00074BDA">
              <w:rPr>
                <w:rFonts w:cs="Arial"/>
              </w:rPr>
              <w:t>–</w:t>
            </w:r>
            <w:r w:rsidR="0080204E" w:rsidRPr="00074BDA">
              <w:rPr>
                <w:rFonts w:cs="Arial"/>
              </w:rPr>
              <w:t xml:space="preserve"> </w:t>
            </w:r>
            <w:r w:rsidR="00F71FF8" w:rsidRPr="00074BDA">
              <w:rPr>
                <w:rFonts w:cs="Arial"/>
              </w:rPr>
              <w:t>30 June 2020</w:t>
            </w:r>
          </w:p>
        </w:tc>
      </w:tr>
      <w:tr w:rsidR="00CF573F" w:rsidRPr="005335A2" w14:paraId="03A29471" w14:textId="77777777" w:rsidTr="6468C88A">
        <w:tc>
          <w:tcPr>
            <w:tcW w:w="3969" w:type="dxa"/>
            <w:tcBorders>
              <w:top w:val="nil"/>
              <w:left w:val="nil"/>
              <w:bottom w:val="nil"/>
              <w:right w:val="nil"/>
            </w:tcBorders>
          </w:tcPr>
          <w:p w14:paraId="63084B51" w14:textId="77777777" w:rsidR="00CF573F" w:rsidRPr="005A3261" w:rsidRDefault="00CF573F" w:rsidP="00A03C46">
            <w:pPr>
              <w:tabs>
                <w:tab w:val="left" w:pos="2130"/>
              </w:tabs>
              <w:spacing w:line="276" w:lineRule="auto"/>
              <w:rPr>
                <w:rFonts w:cs="Arial"/>
                <w:b/>
                <w:color w:val="FF0000"/>
              </w:rPr>
            </w:pPr>
          </w:p>
        </w:tc>
        <w:tc>
          <w:tcPr>
            <w:tcW w:w="5047" w:type="dxa"/>
            <w:tcBorders>
              <w:top w:val="single" w:sz="4" w:space="0" w:color="auto"/>
              <w:left w:val="nil"/>
              <w:bottom w:val="single" w:sz="4" w:space="0" w:color="auto"/>
              <w:right w:val="nil"/>
            </w:tcBorders>
          </w:tcPr>
          <w:p w14:paraId="503E5DD5" w14:textId="77777777" w:rsidR="00CF573F" w:rsidRPr="005335A2" w:rsidRDefault="00CF573F" w:rsidP="00A03C46">
            <w:pPr>
              <w:tabs>
                <w:tab w:val="left" w:pos="2130"/>
              </w:tabs>
              <w:spacing w:line="276" w:lineRule="auto"/>
              <w:rPr>
                <w:rFonts w:cs="Arial"/>
                <w:color w:val="FF0000"/>
              </w:rPr>
            </w:pPr>
          </w:p>
        </w:tc>
      </w:tr>
      <w:tr w:rsidR="00CF573F" w:rsidRPr="005335A2" w14:paraId="515BC386" w14:textId="77777777" w:rsidTr="6468C88A">
        <w:tc>
          <w:tcPr>
            <w:tcW w:w="3969" w:type="dxa"/>
            <w:tcBorders>
              <w:top w:val="nil"/>
              <w:left w:val="nil"/>
              <w:bottom w:val="nil"/>
              <w:right w:val="single" w:sz="4" w:space="0" w:color="auto"/>
            </w:tcBorders>
          </w:tcPr>
          <w:p w14:paraId="0F256149" w14:textId="0250D597" w:rsidR="00CF573F" w:rsidRPr="005335A2" w:rsidRDefault="006E0CDC" w:rsidP="00A03C46">
            <w:pPr>
              <w:tabs>
                <w:tab w:val="left" w:pos="2130"/>
              </w:tabs>
              <w:spacing w:line="276" w:lineRule="auto"/>
              <w:rPr>
                <w:rFonts w:cs="Arial"/>
                <w:b/>
                <w:color w:val="FF0000"/>
              </w:rPr>
            </w:pPr>
            <w:r w:rsidRPr="005A3261">
              <w:rPr>
                <w:rFonts w:cs="Arial"/>
                <w:b/>
              </w:rPr>
              <w:t>Deadline for response:</w:t>
            </w:r>
          </w:p>
        </w:tc>
        <w:tc>
          <w:tcPr>
            <w:tcW w:w="5047" w:type="dxa"/>
            <w:tcBorders>
              <w:top w:val="single" w:sz="4" w:space="0" w:color="auto"/>
              <w:left w:val="single" w:sz="4" w:space="0" w:color="auto"/>
              <w:bottom w:val="single" w:sz="4" w:space="0" w:color="auto"/>
              <w:right w:val="single" w:sz="4" w:space="0" w:color="auto"/>
            </w:tcBorders>
          </w:tcPr>
          <w:p w14:paraId="2811E3C5" w14:textId="39585FC6" w:rsidR="00CF573F" w:rsidRPr="0085637E" w:rsidRDefault="000C63CD" w:rsidP="00A03C46">
            <w:pPr>
              <w:tabs>
                <w:tab w:val="left" w:pos="2130"/>
              </w:tabs>
              <w:spacing w:line="276" w:lineRule="auto"/>
              <w:rPr>
                <w:rFonts w:cs="Arial"/>
              </w:rPr>
            </w:pPr>
            <w:r>
              <w:rPr>
                <w:rFonts w:cs="Arial"/>
              </w:rPr>
              <w:t>15 October</w:t>
            </w:r>
            <w:r w:rsidR="006E0CDC" w:rsidRPr="00C31072">
              <w:rPr>
                <w:rFonts w:cs="Arial"/>
              </w:rPr>
              <w:t xml:space="preserve"> 2020</w:t>
            </w:r>
          </w:p>
        </w:tc>
      </w:tr>
      <w:tr w:rsidR="00CF573F" w:rsidRPr="005335A2" w14:paraId="0512B88A" w14:textId="77777777" w:rsidTr="6468C88A">
        <w:tc>
          <w:tcPr>
            <w:tcW w:w="3969" w:type="dxa"/>
            <w:tcBorders>
              <w:top w:val="nil"/>
              <w:left w:val="nil"/>
              <w:bottom w:val="nil"/>
              <w:right w:val="nil"/>
            </w:tcBorders>
          </w:tcPr>
          <w:p w14:paraId="4868C60B" w14:textId="77777777" w:rsidR="00CF573F" w:rsidRPr="005A3261" w:rsidRDefault="00CF573F" w:rsidP="00A03C46">
            <w:pPr>
              <w:tabs>
                <w:tab w:val="left" w:pos="2130"/>
              </w:tabs>
              <w:spacing w:line="276" w:lineRule="auto"/>
              <w:rPr>
                <w:rFonts w:cs="Arial"/>
                <w:b/>
                <w:color w:val="FF0000"/>
              </w:rPr>
            </w:pPr>
          </w:p>
        </w:tc>
        <w:tc>
          <w:tcPr>
            <w:tcW w:w="5047" w:type="dxa"/>
            <w:tcBorders>
              <w:top w:val="single" w:sz="4" w:space="0" w:color="auto"/>
              <w:left w:val="nil"/>
              <w:bottom w:val="single" w:sz="4" w:space="0" w:color="auto"/>
              <w:right w:val="nil"/>
            </w:tcBorders>
          </w:tcPr>
          <w:p w14:paraId="76827014" w14:textId="77777777" w:rsidR="00CF573F" w:rsidRPr="005335A2" w:rsidRDefault="00CF573F" w:rsidP="00A03C46">
            <w:pPr>
              <w:tabs>
                <w:tab w:val="left" w:pos="2130"/>
              </w:tabs>
              <w:spacing w:line="276" w:lineRule="auto"/>
              <w:rPr>
                <w:rFonts w:cs="Arial"/>
                <w:color w:val="FF0000"/>
              </w:rPr>
            </w:pPr>
          </w:p>
        </w:tc>
      </w:tr>
      <w:tr w:rsidR="00CF573F" w:rsidRPr="005335A2" w14:paraId="579A517A" w14:textId="77777777" w:rsidTr="6468C88A">
        <w:tc>
          <w:tcPr>
            <w:tcW w:w="3969" w:type="dxa"/>
            <w:tcBorders>
              <w:top w:val="nil"/>
              <w:left w:val="nil"/>
              <w:bottom w:val="nil"/>
              <w:right w:val="single" w:sz="4" w:space="0" w:color="auto"/>
            </w:tcBorders>
          </w:tcPr>
          <w:p w14:paraId="3A3E309E" w14:textId="259302CC" w:rsidR="00CF573F" w:rsidRPr="005335A2" w:rsidRDefault="006E0CDC" w:rsidP="00A03C46">
            <w:pPr>
              <w:tabs>
                <w:tab w:val="left" w:pos="2130"/>
              </w:tabs>
              <w:spacing w:line="276" w:lineRule="auto"/>
              <w:rPr>
                <w:rFonts w:cs="Arial"/>
                <w:b/>
              </w:rPr>
            </w:pPr>
            <w:r>
              <w:rPr>
                <w:rFonts w:cs="Arial"/>
                <w:b/>
              </w:rPr>
              <w:t>Case Team Contact</w:t>
            </w:r>
            <w:r w:rsidRPr="005A3261">
              <w:rPr>
                <w:rFonts w:cs="Arial"/>
                <w:b/>
              </w:rPr>
              <w:t>:</w:t>
            </w:r>
          </w:p>
        </w:tc>
        <w:tc>
          <w:tcPr>
            <w:tcW w:w="5047" w:type="dxa"/>
            <w:tcBorders>
              <w:top w:val="single" w:sz="4" w:space="0" w:color="auto"/>
              <w:left w:val="single" w:sz="4" w:space="0" w:color="auto"/>
              <w:bottom w:val="single" w:sz="4" w:space="0" w:color="auto"/>
              <w:right w:val="single" w:sz="4" w:space="0" w:color="auto"/>
            </w:tcBorders>
          </w:tcPr>
          <w:p w14:paraId="7EDBF6DC" w14:textId="3C7BEB05" w:rsidR="00CF573F" w:rsidRPr="005335A2" w:rsidRDefault="006E0CDC" w:rsidP="00A03C46">
            <w:pPr>
              <w:tabs>
                <w:tab w:val="left" w:pos="2130"/>
              </w:tabs>
              <w:spacing w:line="276" w:lineRule="auto"/>
              <w:rPr>
                <w:rFonts w:cs="Arial"/>
                <w:color w:val="FF0000"/>
              </w:rPr>
            </w:pPr>
            <w:r w:rsidRPr="6468C88A">
              <w:rPr>
                <w:rFonts w:cs="Arial"/>
              </w:rPr>
              <w:t>Imogen Yapp, Lead Investigator, T</w:t>
            </w:r>
            <w:r w:rsidR="00CB0C67" w:rsidRPr="6468C88A">
              <w:rPr>
                <w:rFonts w:cs="Arial"/>
              </w:rPr>
              <w:t>F006</w:t>
            </w:r>
            <w:r w:rsidRPr="6468C88A">
              <w:rPr>
                <w:rFonts w:cs="Arial"/>
              </w:rPr>
              <w:t xml:space="preserve">@traderemedies.gov.uk </w:t>
            </w:r>
          </w:p>
        </w:tc>
      </w:tr>
      <w:tr w:rsidR="00CF573F" w:rsidRPr="005335A2" w14:paraId="3DA4E78B" w14:textId="77777777" w:rsidTr="6468C88A">
        <w:tc>
          <w:tcPr>
            <w:tcW w:w="3969" w:type="dxa"/>
            <w:tcBorders>
              <w:top w:val="nil"/>
              <w:left w:val="nil"/>
              <w:bottom w:val="nil"/>
              <w:right w:val="nil"/>
            </w:tcBorders>
          </w:tcPr>
          <w:p w14:paraId="5634A364" w14:textId="77777777" w:rsidR="00CF573F" w:rsidRPr="005A3261" w:rsidRDefault="00CF573F" w:rsidP="00A03C46">
            <w:pPr>
              <w:tabs>
                <w:tab w:val="left" w:pos="2130"/>
              </w:tabs>
              <w:spacing w:line="276" w:lineRule="auto"/>
              <w:rPr>
                <w:rFonts w:cs="Arial"/>
                <w:b/>
                <w:color w:val="FF0000"/>
              </w:rPr>
            </w:pPr>
          </w:p>
        </w:tc>
        <w:tc>
          <w:tcPr>
            <w:tcW w:w="5047" w:type="dxa"/>
            <w:tcBorders>
              <w:top w:val="single" w:sz="4" w:space="0" w:color="auto"/>
              <w:left w:val="nil"/>
              <w:bottom w:val="single" w:sz="4" w:space="0" w:color="auto"/>
              <w:right w:val="nil"/>
            </w:tcBorders>
          </w:tcPr>
          <w:p w14:paraId="3C6D06A6" w14:textId="77777777" w:rsidR="00CF573F" w:rsidRPr="005335A2" w:rsidRDefault="00CF573F" w:rsidP="00A03C46">
            <w:pPr>
              <w:tabs>
                <w:tab w:val="left" w:pos="2130"/>
              </w:tabs>
              <w:spacing w:line="276" w:lineRule="auto"/>
              <w:rPr>
                <w:rFonts w:cs="Arial"/>
                <w:color w:val="FF0000"/>
              </w:rPr>
            </w:pPr>
          </w:p>
        </w:tc>
      </w:tr>
      <w:tr w:rsidR="00CF573F" w:rsidRPr="005335A2" w14:paraId="77AC044D" w14:textId="77777777" w:rsidTr="6468C88A">
        <w:tc>
          <w:tcPr>
            <w:tcW w:w="3969" w:type="dxa"/>
            <w:tcBorders>
              <w:top w:val="nil"/>
              <w:left w:val="nil"/>
              <w:bottom w:val="nil"/>
              <w:right w:val="single" w:sz="4" w:space="0" w:color="auto"/>
            </w:tcBorders>
          </w:tcPr>
          <w:p w14:paraId="7A53A625" w14:textId="13DF225B" w:rsidR="00CF573F" w:rsidRPr="005335A2" w:rsidRDefault="006E0CDC" w:rsidP="00A03C46">
            <w:pPr>
              <w:tabs>
                <w:tab w:val="left" w:pos="2130"/>
              </w:tabs>
              <w:spacing w:line="276" w:lineRule="auto"/>
              <w:rPr>
                <w:rFonts w:cs="Arial"/>
                <w:b/>
                <w:sz w:val="32"/>
              </w:rPr>
            </w:pPr>
            <w:r>
              <w:rPr>
                <w:rFonts w:cs="Arial"/>
                <w:b/>
              </w:rPr>
              <w:t>C</w:t>
            </w:r>
            <w:r w:rsidRPr="005A3261">
              <w:rPr>
                <w:rFonts w:cs="Arial"/>
                <w:b/>
              </w:rPr>
              <w:t>ompleted on behalf of:</w:t>
            </w:r>
          </w:p>
        </w:tc>
        <w:tc>
          <w:tcPr>
            <w:tcW w:w="5047" w:type="dxa"/>
            <w:tcBorders>
              <w:top w:val="single" w:sz="4" w:space="0" w:color="auto"/>
              <w:left w:val="single" w:sz="4" w:space="0" w:color="auto"/>
              <w:bottom w:val="single" w:sz="4" w:space="0" w:color="auto"/>
              <w:right w:val="single" w:sz="4" w:space="0" w:color="auto"/>
            </w:tcBorders>
          </w:tcPr>
          <w:p w14:paraId="51AD1283" w14:textId="0AD75D1D" w:rsidR="00CF573F" w:rsidRPr="005335A2" w:rsidRDefault="00CF573F" w:rsidP="00A03C46">
            <w:pPr>
              <w:tabs>
                <w:tab w:val="left" w:pos="2130"/>
              </w:tabs>
              <w:spacing w:line="276" w:lineRule="auto"/>
              <w:rPr>
                <w:rFonts w:cs="Arial"/>
                <w:color w:val="FF0000"/>
              </w:rPr>
            </w:pPr>
          </w:p>
        </w:tc>
      </w:tr>
    </w:tbl>
    <w:p w14:paraId="1D2E0093" w14:textId="77777777" w:rsidR="00CF573F" w:rsidRPr="005A3261" w:rsidRDefault="00CF573F" w:rsidP="00A03C46">
      <w:pPr>
        <w:tabs>
          <w:tab w:val="left" w:pos="2130"/>
        </w:tabs>
        <w:rPr>
          <w:rFonts w:cs="Arial"/>
          <w:b/>
          <w:color w:val="FF0000"/>
        </w:rPr>
      </w:pPr>
    </w:p>
    <w:p w14:paraId="08D8D1F6" w14:textId="77777777" w:rsidR="00CF573F" w:rsidRPr="005335A2" w:rsidRDefault="00CF573F" w:rsidP="00A03C46">
      <w:pPr>
        <w:tabs>
          <w:tab w:val="left" w:pos="2130"/>
        </w:tabs>
        <w:rPr>
          <w:rFonts w:cs="Arial"/>
          <w:b/>
          <w:color w:val="FF0000"/>
        </w:rPr>
      </w:pPr>
    </w:p>
    <w:p w14:paraId="151E9F0B" w14:textId="77777777" w:rsidR="00A07A30" w:rsidRDefault="00A07A30">
      <w:pPr>
        <w:rPr>
          <w:rFonts w:cs="Arial"/>
          <w:b/>
          <w:bCs/>
        </w:rPr>
      </w:pPr>
    </w:p>
    <w:p w14:paraId="63690F13" w14:textId="77777777" w:rsidR="00A07A30" w:rsidRDefault="00A07A30">
      <w:pPr>
        <w:rPr>
          <w:rFonts w:cs="Arial"/>
          <w:b/>
          <w:bCs/>
        </w:rPr>
      </w:pPr>
    </w:p>
    <w:p w14:paraId="14376BEC" w14:textId="77777777" w:rsidR="00A07A30" w:rsidRDefault="00A07A30">
      <w:pPr>
        <w:rPr>
          <w:rFonts w:cs="Arial"/>
          <w:b/>
          <w:bCs/>
        </w:rPr>
      </w:pPr>
    </w:p>
    <w:p w14:paraId="3BE6A10D" w14:textId="77777777" w:rsidR="00A07A30" w:rsidRDefault="00A07A30">
      <w:pPr>
        <w:rPr>
          <w:rFonts w:cs="Arial"/>
          <w:b/>
          <w:bCs/>
        </w:rPr>
      </w:pPr>
    </w:p>
    <w:p w14:paraId="0A7A507E" w14:textId="77777777" w:rsidR="00A07A30" w:rsidRDefault="00A07A30">
      <w:pPr>
        <w:rPr>
          <w:rFonts w:cs="Arial"/>
          <w:b/>
          <w:bCs/>
        </w:rPr>
      </w:pPr>
    </w:p>
    <w:p w14:paraId="5D95509C" w14:textId="77777777" w:rsidR="00A07A30" w:rsidRDefault="00A07A30">
      <w:pPr>
        <w:rPr>
          <w:rFonts w:cs="Arial"/>
          <w:b/>
          <w:bCs/>
        </w:rPr>
      </w:pPr>
    </w:p>
    <w:p w14:paraId="3FA70473" w14:textId="77777777" w:rsidR="00A07A30" w:rsidRDefault="00A07A30">
      <w:pPr>
        <w:rPr>
          <w:rFonts w:cs="Arial"/>
          <w:b/>
          <w:bCs/>
        </w:rPr>
      </w:pPr>
    </w:p>
    <w:p w14:paraId="439BE686" w14:textId="170B8561" w:rsidR="00B6428A" w:rsidRPr="00294B82" w:rsidRDefault="00B6428A" w:rsidP="00B6428A">
      <w:pPr>
        <w:suppressAutoHyphens/>
        <w:spacing w:line="22" w:lineRule="atLeast"/>
        <w:contextualSpacing/>
        <w:rPr>
          <w:rFonts w:eastAsia="Arial" w:cs="Arial"/>
          <w:color w:val="000000" w:themeColor="text1"/>
        </w:rPr>
      </w:pPr>
      <w:r w:rsidRPr="00294B82">
        <w:rPr>
          <w:rFonts w:eastAsia="Arial" w:cs="Arial"/>
          <w:color w:val="000000" w:themeColor="text1"/>
        </w:rPr>
        <w:t xml:space="preserve">When you have completed this form, indicate the </w:t>
      </w:r>
      <w:r w:rsidRPr="00294B82">
        <w:rPr>
          <w:rFonts w:eastAsia="Arial" w:cs="Arial"/>
          <w:b/>
          <w:bCs/>
          <w:color w:val="000000" w:themeColor="text1"/>
        </w:rPr>
        <w:t>confidentiality</w:t>
      </w:r>
      <w:r w:rsidR="00E1060F">
        <w:rPr>
          <w:rFonts w:eastAsia="Arial" w:cs="Arial"/>
          <w:b/>
          <w:bCs/>
          <w:color w:val="000000" w:themeColor="text1"/>
        </w:rPr>
        <w:t xml:space="preserve"> status</w:t>
      </w:r>
      <w:r w:rsidRPr="00294B82">
        <w:rPr>
          <w:rFonts w:eastAsia="Arial" w:cs="Arial"/>
          <w:color w:val="000000" w:themeColor="text1"/>
        </w:rPr>
        <w:t xml:space="preserve"> of this document by placing an X in the relevant box below:</w:t>
      </w:r>
    </w:p>
    <w:p w14:paraId="4EE775ED" w14:textId="77777777" w:rsidR="00B6428A" w:rsidRPr="00294B82" w:rsidRDefault="00B6428A" w:rsidP="00B6428A">
      <w:pPr>
        <w:suppressAutoHyphens/>
        <w:spacing w:line="22" w:lineRule="atLeast"/>
        <w:contextualSpacing/>
        <w:rPr>
          <w:rFonts w:eastAsia="Arial" w:cs="Arial"/>
          <w:color w:val="000000" w:themeColor="text1"/>
        </w:rPr>
      </w:pPr>
    </w:p>
    <w:p w14:paraId="20A3D75F" w14:textId="77777777" w:rsidR="00B6428A" w:rsidRPr="00294B82" w:rsidRDefault="00B6428A" w:rsidP="00B6428A">
      <w:pPr>
        <w:suppressAutoHyphens/>
        <w:spacing w:line="22" w:lineRule="atLeast"/>
        <w:contextualSpacing/>
        <w:rPr>
          <w:rFonts w:eastAsia="Arial" w:cs="Arial"/>
          <w:color w:val="000000" w:themeColor="text1"/>
        </w:rPr>
      </w:pPr>
      <w:r w:rsidRPr="00294B82">
        <w:rPr>
          <w:rFonts w:ascii="Segoe UI Symbol" w:eastAsia="Segoe UI Symbol" w:hAnsi="Segoe UI Symbol" w:cs="Segoe UI Symbol"/>
          <w:b/>
          <w:bCs/>
          <w:color w:val="000000" w:themeColor="text1"/>
        </w:rPr>
        <w:t>☐</w:t>
      </w:r>
      <w:r w:rsidRPr="00294B82">
        <w:rPr>
          <w:rFonts w:eastAsia="Arial" w:cs="Arial"/>
          <w:color w:val="000000" w:themeColor="text1"/>
        </w:rPr>
        <w:t xml:space="preserve"> Confidential</w:t>
      </w:r>
    </w:p>
    <w:p w14:paraId="488A1BEC" w14:textId="77777777" w:rsidR="00B6428A" w:rsidRPr="00294B82" w:rsidRDefault="00B6428A" w:rsidP="00B6428A">
      <w:pPr>
        <w:suppressAutoHyphens/>
        <w:spacing w:line="22" w:lineRule="atLeast"/>
        <w:contextualSpacing/>
        <w:rPr>
          <w:rFonts w:eastAsia="Arial" w:cs="Arial"/>
          <w:color w:val="000000" w:themeColor="text1"/>
        </w:rPr>
      </w:pPr>
      <w:r w:rsidRPr="00294B82">
        <w:rPr>
          <w:rFonts w:ascii="Segoe UI Symbol" w:eastAsia="Segoe UI Symbol" w:hAnsi="Segoe UI Symbol" w:cs="Segoe UI Symbol"/>
          <w:b/>
          <w:bCs/>
          <w:color w:val="000000" w:themeColor="text1"/>
        </w:rPr>
        <w:t>☐</w:t>
      </w:r>
      <w:r w:rsidRPr="00294B82">
        <w:rPr>
          <w:rFonts w:eastAsia="Arial" w:cs="Arial"/>
          <w:color w:val="000000" w:themeColor="text1"/>
        </w:rPr>
        <w:t xml:space="preserve"> Non-Confidential – will be made publicly available</w:t>
      </w:r>
    </w:p>
    <w:p w14:paraId="755E005A" w14:textId="77777777" w:rsidR="00B6428A" w:rsidRPr="00294B82" w:rsidRDefault="00B6428A" w:rsidP="00B6428A">
      <w:pPr>
        <w:suppressAutoHyphens/>
        <w:spacing w:line="22" w:lineRule="atLeast"/>
        <w:contextualSpacing/>
        <w:rPr>
          <w:rFonts w:eastAsia="Arial" w:cs="Arial"/>
          <w:color w:val="000000" w:themeColor="text1"/>
        </w:rPr>
      </w:pPr>
    </w:p>
    <w:p w14:paraId="321BC306" w14:textId="6DA3D8B4" w:rsidR="00B6428A" w:rsidRDefault="00B6428A" w:rsidP="00B6428A">
      <w:pPr>
        <w:spacing w:line="22" w:lineRule="atLeast"/>
        <w:rPr>
          <w:rFonts w:eastAsia="Arial" w:cs="Arial"/>
        </w:rPr>
      </w:pPr>
      <w:r w:rsidRPr="00294B82">
        <w:rPr>
          <w:rFonts w:eastAsia="Arial" w:cs="Arial"/>
          <w:color w:val="000000" w:themeColor="text1"/>
        </w:rPr>
        <w:t xml:space="preserve">Please note that you will have to provide </w:t>
      </w:r>
      <w:r w:rsidRPr="00294B82">
        <w:rPr>
          <w:rFonts w:eastAsia="Arial" w:cs="Arial"/>
          <w:b/>
          <w:bCs/>
          <w:color w:val="000000" w:themeColor="text1"/>
        </w:rPr>
        <w:t>two copies of your response</w:t>
      </w:r>
      <w:r w:rsidRPr="00294B82">
        <w:rPr>
          <w:rFonts w:eastAsia="Arial" w:cs="Arial"/>
          <w:color w:val="000000" w:themeColor="text1"/>
        </w:rPr>
        <w:t xml:space="preserve"> – a </w:t>
      </w:r>
      <w:r w:rsidRPr="00294B82">
        <w:rPr>
          <w:rFonts w:eastAsia="Arial" w:cs="Arial"/>
          <w:b/>
          <w:bCs/>
          <w:color w:val="000000" w:themeColor="text1"/>
        </w:rPr>
        <w:t xml:space="preserve">Confidential </w:t>
      </w:r>
      <w:r w:rsidRPr="00294B82">
        <w:rPr>
          <w:rFonts w:eastAsia="Arial" w:cs="Arial"/>
          <w:color w:val="000000" w:themeColor="text1"/>
        </w:rPr>
        <w:t xml:space="preserve">and a </w:t>
      </w:r>
      <w:r w:rsidRPr="00294B82">
        <w:rPr>
          <w:rFonts w:eastAsia="Arial" w:cs="Arial"/>
          <w:b/>
          <w:bCs/>
          <w:color w:val="000000" w:themeColor="text1"/>
        </w:rPr>
        <w:t xml:space="preserve">Non-Confidential version. </w:t>
      </w:r>
      <w:r w:rsidRPr="00294B82">
        <w:rPr>
          <w:rFonts w:eastAsia="Arial" w:cs="Arial"/>
          <w:color w:val="000000" w:themeColor="text1"/>
        </w:rPr>
        <w:t>Both copies should be returned to TRID using the Trade Remedies Service (</w:t>
      </w:r>
      <w:hyperlink r:id="rId12" w:history="1">
        <w:r w:rsidRPr="00294B82">
          <w:rPr>
            <w:rStyle w:val="Hyperlink"/>
            <w:rFonts w:eastAsia="Arial" w:cs="Arial"/>
          </w:rPr>
          <w:t>www.trade-remedies.service.gov.uk</w:t>
        </w:r>
      </w:hyperlink>
      <w:r w:rsidRPr="00294B82">
        <w:rPr>
          <w:rFonts w:eastAsia="Arial" w:cs="Arial"/>
          <w:color w:val="000000" w:themeColor="text1"/>
        </w:rPr>
        <w:t xml:space="preserve">) by </w:t>
      </w:r>
      <w:r w:rsidR="000C63CD" w:rsidRPr="000C63CD">
        <w:rPr>
          <w:rFonts w:eastAsia="Arial" w:cs="Arial"/>
        </w:rPr>
        <w:t>15 October</w:t>
      </w:r>
      <w:r w:rsidR="001C5BD9" w:rsidRPr="000C63CD">
        <w:rPr>
          <w:rFonts w:eastAsia="Arial" w:cs="Arial"/>
        </w:rPr>
        <w:t xml:space="preserve"> 2020</w:t>
      </w:r>
      <w:r w:rsidRPr="00294B82">
        <w:rPr>
          <w:rFonts w:eastAsia="Arial" w:cs="Arial"/>
          <w:color w:val="000000" w:themeColor="text1"/>
        </w:rPr>
        <w:t>.</w:t>
      </w:r>
    </w:p>
    <w:p w14:paraId="04B15A24" w14:textId="77777777" w:rsidR="00B6428A" w:rsidRDefault="00B6428A">
      <w:pPr>
        <w:rPr>
          <w:rFonts w:eastAsia="Arial" w:cs="Arial"/>
        </w:rPr>
      </w:pPr>
      <w:r>
        <w:rPr>
          <w:rFonts w:eastAsia="Arial" w:cs="Arial"/>
        </w:rPr>
        <w:br w:type="page"/>
      </w:r>
    </w:p>
    <w:sdt>
      <w:sdtPr>
        <w:rPr>
          <w:rFonts w:asciiTheme="minorHAnsi" w:eastAsiaTheme="minorEastAsia" w:hAnsiTheme="minorHAnsi" w:cstheme="minorBidi"/>
          <w:color w:val="auto"/>
          <w:sz w:val="24"/>
          <w:szCs w:val="24"/>
          <w:lang w:val="en-GB"/>
        </w:rPr>
        <w:id w:val="457850375"/>
        <w:docPartObj>
          <w:docPartGallery w:val="Table of Contents"/>
          <w:docPartUnique/>
        </w:docPartObj>
      </w:sdtPr>
      <w:sdtEndPr>
        <w:rPr>
          <w:rFonts w:ascii="Arial" w:eastAsiaTheme="minorHAnsi" w:hAnsi="Arial"/>
          <w:b/>
          <w:bCs/>
          <w:noProof/>
        </w:rPr>
      </w:sdtEndPr>
      <w:sdtContent>
        <w:p w14:paraId="537503B9" w14:textId="55F32197" w:rsidR="005335A2" w:rsidRDefault="005335A2" w:rsidP="00A03C46">
          <w:pPr>
            <w:pStyle w:val="TOCHeading"/>
            <w:spacing w:before="0" w:line="276" w:lineRule="auto"/>
            <w:rPr>
              <w:rFonts w:ascii="Arial" w:hAnsi="Arial" w:cs="Arial"/>
              <w:b/>
              <w:color w:val="auto"/>
            </w:rPr>
          </w:pPr>
          <w:r w:rsidRPr="0003627D">
            <w:rPr>
              <w:rFonts w:ascii="Arial" w:hAnsi="Arial" w:cs="Arial"/>
              <w:b/>
              <w:color w:val="auto"/>
            </w:rPr>
            <w:t>Contents</w:t>
          </w:r>
        </w:p>
        <w:p w14:paraId="6B5C7C30" w14:textId="77777777" w:rsidR="00B72A93" w:rsidRPr="00B72A93" w:rsidRDefault="00B72A93" w:rsidP="00A03C46">
          <w:pPr>
            <w:rPr>
              <w:lang w:val="en-US"/>
            </w:rPr>
          </w:pPr>
        </w:p>
        <w:p w14:paraId="1DEAFFA7" w14:textId="3CD12FAD" w:rsidR="00213832" w:rsidRDefault="008969EF">
          <w:pPr>
            <w:pStyle w:val="TOC1"/>
            <w:tabs>
              <w:tab w:val="right" w:leader="dot" w:pos="9736"/>
            </w:tabs>
            <w:rPr>
              <w:rFonts w:asciiTheme="minorHAnsi" w:eastAsiaTheme="minorEastAsia" w:hAnsiTheme="minorHAnsi"/>
              <w:noProof/>
              <w:sz w:val="22"/>
              <w:szCs w:val="22"/>
              <w:lang w:val="en-US" w:eastAsia="ja-JP"/>
            </w:rPr>
          </w:pPr>
          <w:r>
            <w:rPr>
              <w:rFonts w:cs="Arial"/>
            </w:rPr>
            <w:fldChar w:fldCharType="begin"/>
          </w:r>
          <w:r>
            <w:rPr>
              <w:rFonts w:cs="Arial"/>
            </w:rPr>
            <w:instrText xml:space="preserve"> TOC \o "1-3" \h \z \u </w:instrText>
          </w:r>
          <w:r>
            <w:rPr>
              <w:rFonts w:cs="Arial"/>
            </w:rPr>
            <w:fldChar w:fldCharType="separate"/>
          </w:r>
          <w:hyperlink w:anchor="_Toc52252873" w:history="1">
            <w:r w:rsidR="00213832" w:rsidRPr="00BC51A6">
              <w:rPr>
                <w:rStyle w:val="Hyperlink"/>
                <w:rFonts w:cs="Arial"/>
                <w:b/>
                <w:bCs/>
                <w:noProof/>
              </w:rPr>
              <w:t>The scope of this transition review</w:t>
            </w:r>
            <w:r w:rsidR="00213832">
              <w:rPr>
                <w:noProof/>
                <w:webHidden/>
              </w:rPr>
              <w:tab/>
            </w:r>
            <w:r w:rsidR="00213832">
              <w:rPr>
                <w:noProof/>
                <w:webHidden/>
              </w:rPr>
              <w:fldChar w:fldCharType="begin"/>
            </w:r>
            <w:r w:rsidR="00213832">
              <w:rPr>
                <w:noProof/>
                <w:webHidden/>
              </w:rPr>
              <w:instrText xml:space="preserve"> PAGEREF _Toc52252873 \h </w:instrText>
            </w:r>
            <w:r w:rsidR="00213832">
              <w:rPr>
                <w:noProof/>
                <w:webHidden/>
              </w:rPr>
            </w:r>
            <w:r w:rsidR="00213832">
              <w:rPr>
                <w:noProof/>
                <w:webHidden/>
              </w:rPr>
              <w:fldChar w:fldCharType="separate"/>
            </w:r>
            <w:r w:rsidR="007F73F9">
              <w:rPr>
                <w:noProof/>
                <w:webHidden/>
              </w:rPr>
              <w:t>3</w:t>
            </w:r>
            <w:r w:rsidR="00213832">
              <w:rPr>
                <w:noProof/>
                <w:webHidden/>
              </w:rPr>
              <w:fldChar w:fldCharType="end"/>
            </w:r>
          </w:hyperlink>
        </w:p>
        <w:p w14:paraId="5B5E732C" w14:textId="3212BEBE" w:rsidR="00213832" w:rsidRDefault="007F73F9">
          <w:pPr>
            <w:pStyle w:val="TOC2"/>
            <w:tabs>
              <w:tab w:val="left" w:pos="880"/>
              <w:tab w:val="right" w:leader="dot" w:pos="9736"/>
            </w:tabs>
            <w:rPr>
              <w:rFonts w:asciiTheme="minorHAnsi" w:eastAsiaTheme="minorEastAsia" w:hAnsiTheme="minorHAnsi"/>
              <w:noProof/>
              <w:sz w:val="22"/>
              <w:szCs w:val="22"/>
              <w:lang w:val="en-US" w:eastAsia="ja-JP"/>
            </w:rPr>
          </w:pPr>
          <w:hyperlink w:anchor="_Toc52252874" w:history="1">
            <w:r w:rsidR="00213832" w:rsidRPr="00BC51A6">
              <w:rPr>
                <w:rStyle w:val="Hyperlink"/>
                <w:noProof/>
              </w:rPr>
              <w:t>I -</w:t>
            </w:r>
            <w:r w:rsidR="00213832">
              <w:rPr>
                <w:rFonts w:asciiTheme="minorHAnsi" w:eastAsiaTheme="minorEastAsia" w:hAnsiTheme="minorHAnsi"/>
                <w:noProof/>
                <w:sz w:val="22"/>
                <w:szCs w:val="22"/>
                <w:lang w:val="en-US" w:eastAsia="ja-JP"/>
              </w:rPr>
              <w:tab/>
            </w:r>
            <w:r w:rsidR="00213832" w:rsidRPr="00BC51A6">
              <w:rPr>
                <w:rStyle w:val="Hyperlink"/>
                <w:noProof/>
              </w:rPr>
              <w:t>Goods subject to review</w:t>
            </w:r>
            <w:r w:rsidR="00213832">
              <w:rPr>
                <w:noProof/>
                <w:webHidden/>
              </w:rPr>
              <w:tab/>
            </w:r>
            <w:r w:rsidR="00213832">
              <w:rPr>
                <w:noProof/>
                <w:webHidden/>
              </w:rPr>
              <w:fldChar w:fldCharType="begin"/>
            </w:r>
            <w:r w:rsidR="00213832">
              <w:rPr>
                <w:noProof/>
                <w:webHidden/>
              </w:rPr>
              <w:instrText xml:space="preserve"> PAGEREF _Toc52252874 \h </w:instrText>
            </w:r>
            <w:r w:rsidR="00213832">
              <w:rPr>
                <w:noProof/>
                <w:webHidden/>
              </w:rPr>
            </w:r>
            <w:r w:rsidR="00213832">
              <w:rPr>
                <w:noProof/>
                <w:webHidden/>
              </w:rPr>
              <w:fldChar w:fldCharType="separate"/>
            </w:r>
            <w:r>
              <w:rPr>
                <w:noProof/>
                <w:webHidden/>
              </w:rPr>
              <w:t>3</w:t>
            </w:r>
            <w:r w:rsidR="00213832">
              <w:rPr>
                <w:noProof/>
                <w:webHidden/>
              </w:rPr>
              <w:fldChar w:fldCharType="end"/>
            </w:r>
          </w:hyperlink>
        </w:p>
        <w:p w14:paraId="51754017" w14:textId="1F44F8CE" w:rsidR="00213832" w:rsidRDefault="007F73F9">
          <w:pPr>
            <w:pStyle w:val="TOC2"/>
            <w:tabs>
              <w:tab w:val="left" w:pos="880"/>
              <w:tab w:val="right" w:leader="dot" w:pos="9736"/>
            </w:tabs>
            <w:rPr>
              <w:rFonts w:asciiTheme="minorHAnsi" w:eastAsiaTheme="minorEastAsia" w:hAnsiTheme="minorHAnsi"/>
              <w:noProof/>
              <w:sz w:val="22"/>
              <w:szCs w:val="22"/>
              <w:lang w:val="en-US" w:eastAsia="ja-JP"/>
            </w:rPr>
          </w:pPr>
          <w:hyperlink w:anchor="_Toc52252875" w:history="1">
            <w:r w:rsidR="00213832" w:rsidRPr="00BC51A6">
              <w:rPr>
                <w:rStyle w:val="Hyperlink"/>
                <w:noProof/>
              </w:rPr>
              <w:t>II -</w:t>
            </w:r>
            <w:r w:rsidR="00213832">
              <w:rPr>
                <w:rFonts w:asciiTheme="minorHAnsi" w:eastAsiaTheme="minorEastAsia" w:hAnsiTheme="minorHAnsi"/>
                <w:noProof/>
                <w:sz w:val="22"/>
                <w:szCs w:val="22"/>
                <w:lang w:val="en-US" w:eastAsia="ja-JP"/>
              </w:rPr>
              <w:tab/>
            </w:r>
            <w:r w:rsidR="00213832" w:rsidRPr="00BC51A6">
              <w:rPr>
                <w:rStyle w:val="Hyperlink"/>
                <w:noProof/>
              </w:rPr>
              <w:t>Like goods</w:t>
            </w:r>
            <w:r w:rsidR="00213832">
              <w:rPr>
                <w:noProof/>
                <w:webHidden/>
              </w:rPr>
              <w:tab/>
            </w:r>
            <w:r w:rsidR="00213832">
              <w:rPr>
                <w:noProof/>
                <w:webHidden/>
              </w:rPr>
              <w:fldChar w:fldCharType="begin"/>
            </w:r>
            <w:r w:rsidR="00213832">
              <w:rPr>
                <w:noProof/>
                <w:webHidden/>
              </w:rPr>
              <w:instrText xml:space="preserve"> PAGEREF _Toc52252875 \h </w:instrText>
            </w:r>
            <w:r w:rsidR="00213832">
              <w:rPr>
                <w:noProof/>
                <w:webHidden/>
              </w:rPr>
            </w:r>
            <w:r w:rsidR="00213832">
              <w:rPr>
                <w:noProof/>
                <w:webHidden/>
              </w:rPr>
              <w:fldChar w:fldCharType="separate"/>
            </w:r>
            <w:r>
              <w:rPr>
                <w:noProof/>
                <w:webHidden/>
              </w:rPr>
              <w:t>5</w:t>
            </w:r>
            <w:r w:rsidR="00213832">
              <w:rPr>
                <w:noProof/>
                <w:webHidden/>
              </w:rPr>
              <w:fldChar w:fldCharType="end"/>
            </w:r>
          </w:hyperlink>
        </w:p>
        <w:p w14:paraId="1A289BC8" w14:textId="74662E4A" w:rsidR="00213832" w:rsidRDefault="007F73F9">
          <w:pPr>
            <w:pStyle w:val="TOC2"/>
            <w:tabs>
              <w:tab w:val="left" w:pos="880"/>
              <w:tab w:val="right" w:leader="dot" w:pos="9736"/>
            </w:tabs>
            <w:rPr>
              <w:rFonts w:asciiTheme="minorHAnsi" w:eastAsiaTheme="minorEastAsia" w:hAnsiTheme="minorHAnsi"/>
              <w:noProof/>
              <w:sz w:val="22"/>
              <w:szCs w:val="22"/>
              <w:lang w:val="en-US" w:eastAsia="ja-JP"/>
            </w:rPr>
          </w:pPr>
          <w:hyperlink w:anchor="_Toc52252876" w:history="1">
            <w:r w:rsidR="00213832" w:rsidRPr="00BC51A6">
              <w:rPr>
                <w:rStyle w:val="Hyperlink"/>
                <w:noProof/>
              </w:rPr>
              <w:t>III -</w:t>
            </w:r>
            <w:r w:rsidR="00213832">
              <w:rPr>
                <w:rFonts w:asciiTheme="minorHAnsi" w:eastAsiaTheme="minorEastAsia" w:hAnsiTheme="minorHAnsi"/>
                <w:noProof/>
                <w:sz w:val="22"/>
                <w:szCs w:val="22"/>
                <w:lang w:val="en-US" w:eastAsia="ja-JP"/>
              </w:rPr>
              <w:tab/>
            </w:r>
            <w:r w:rsidR="00213832" w:rsidRPr="00BC51A6">
              <w:rPr>
                <w:rStyle w:val="Hyperlink"/>
                <w:noProof/>
              </w:rPr>
              <w:t>Directly competitive goods</w:t>
            </w:r>
            <w:r w:rsidR="00213832">
              <w:rPr>
                <w:noProof/>
                <w:webHidden/>
              </w:rPr>
              <w:tab/>
            </w:r>
            <w:r w:rsidR="00213832">
              <w:rPr>
                <w:noProof/>
                <w:webHidden/>
              </w:rPr>
              <w:fldChar w:fldCharType="begin"/>
            </w:r>
            <w:r w:rsidR="00213832">
              <w:rPr>
                <w:noProof/>
                <w:webHidden/>
              </w:rPr>
              <w:instrText xml:space="preserve"> PAGEREF _Toc52252876 \h </w:instrText>
            </w:r>
            <w:r w:rsidR="00213832">
              <w:rPr>
                <w:noProof/>
                <w:webHidden/>
              </w:rPr>
            </w:r>
            <w:r w:rsidR="00213832">
              <w:rPr>
                <w:noProof/>
                <w:webHidden/>
              </w:rPr>
              <w:fldChar w:fldCharType="separate"/>
            </w:r>
            <w:r>
              <w:rPr>
                <w:noProof/>
                <w:webHidden/>
              </w:rPr>
              <w:t>5</w:t>
            </w:r>
            <w:r w:rsidR="00213832">
              <w:rPr>
                <w:noProof/>
                <w:webHidden/>
              </w:rPr>
              <w:fldChar w:fldCharType="end"/>
            </w:r>
          </w:hyperlink>
        </w:p>
        <w:p w14:paraId="22ED10F0" w14:textId="5FC8E195" w:rsidR="00213832" w:rsidRDefault="007F73F9">
          <w:pPr>
            <w:pStyle w:val="TOC1"/>
            <w:tabs>
              <w:tab w:val="right" w:leader="dot" w:pos="9736"/>
            </w:tabs>
            <w:rPr>
              <w:rFonts w:asciiTheme="minorHAnsi" w:eastAsiaTheme="minorEastAsia" w:hAnsiTheme="minorHAnsi"/>
              <w:noProof/>
              <w:sz w:val="22"/>
              <w:szCs w:val="22"/>
              <w:lang w:val="en-US" w:eastAsia="ja-JP"/>
            </w:rPr>
          </w:pPr>
          <w:hyperlink w:anchor="_Toc52252877" w:history="1">
            <w:r w:rsidR="00213832" w:rsidRPr="00BC51A6">
              <w:rPr>
                <w:rStyle w:val="Hyperlink"/>
                <w:rFonts w:cs="Arial"/>
                <w:b/>
                <w:bCs/>
                <w:noProof/>
              </w:rPr>
              <w:t>Instructions</w:t>
            </w:r>
            <w:r w:rsidR="00213832">
              <w:rPr>
                <w:noProof/>
                <w:webHidden/>
              </w:rPr>
              <w:tab/>
            </w:r>
            <w:r w:rsidR="00213832">
              <w:rPr>
                <w:noProof/>
                <w:webHidden/>
              </w:rPr>
              <w:fldChar w:fldCharType="begin"/>
            </w:r>
            <w:r w:rsidR="00213832">
              <w:rPr>
                <w:noProof/>
                <w:webHidden/>
              </w:rPr>
              <w:instrText xml:space="preserve"> PAGEREF _Toc52252877 \h </w:instrText>
            </w:r>
            <w:r w:rsidR="00213832">
              <w:rPr>
                <w:noProof/>
                <w:webHidden/>
              </w:rPr>
            </w:r>
            <w:r w:rsidR="00213832">
              <w:rPr>
                <w:noProof/>
                <w:webHidden/>
              </w:rPr>
              <w:fldChar w:fldCharType="separate"/>
            </w:r>
            <w:r>
              <w:rPr>
                <w:noProof/>
                <w:webHidden/>
              </w:rPr>
              <w:t>6</w:t>
            </w:r>
            <w:r w:rsidR="00213832">
              <w:rPr>
                <w:noProof/>
                <w:webHidden/>
              </w:rPr>
              <w:fldChar w:fldCharType="end"/>
            </w:r>
          </w:hyperlink>
        </w:p>
        <w:p w14:paraId="7BAF9363" w14:textId="39BA8F2C" w:rsidR="00213832" w:rsidRDefault="007F73F9">
          <w:pPr>
            <w:pStyle w:val="TOC2"/>
            <w:tabs>
              <w:tab w:val="left" w:pos="880"/>
              <w:tab w:val="right" w:leader="dot" w:pos="9736"/>
            </w:tabs>
            <w:rPr>
              <w:rFonts w:asciiTheme="minorHAnsi" w:eastAsiaTheme="minorEastAsia" w:hAnsiTheme="minorHAnsi"/>
              <w:noProof/>
              <w:sz w:val="22"/>
              <w:szCs w:val="22"/>
              <w:lang w:val="en-US" w:eastAsia="ja-JP"/>
            </w:rPr>
          </w:pPr>
          <w:hyperlink w:anchor="_Toc52252878" w:history="1">
            <w:r w:rsidR="00213832" w:rsidRPr="00BC51A6">
              <w:rPr>
                <w:rStyle w:val="Hyperlink"/>
                <w:noProof/>
              </w:rPr>
              <w:t>IV -</w:t>
            </w:r>
            <w:r w:rsidR="00213832">
              <w:rPr>
                <w:rFonts w:asciiTheme="minorHAnsi" w:eastAsiaTheme="minorEastAsia" w:hAnsiTheme="minorHAnsi"/>
                <w:noProof/>
                <w:sz w:val="22"/>
                <w:szCs w:val="22"/>
                <w:lang w:val="en-US" w:eastAsia="ja-JP"/>
              </w:rPr>
              <w:tab/>
            </w:r>
            <w:r w:rsidR="00213832" w:rsidRPr="00BC51A6">
              <w:rPr>
                <w:rStyle w:val="Hyperlink"/>
                <w:noProof/>
              </w:rPr>
              <w:t>Why you are being asked to complete this pre-limited examination questionnaire</w:t>
            </w:r>
            <w:r w:rsidR="00213832">
              <w:rPr>
                <w:noProof/>
                <w:webHidden/>
              </w:rPr>
              <w:tab/>
            </w:r>
            <w:r w:rsidR="00213832">
              <w:rPr>
                <w:noProof/>
                <w:webHidden/>
              </w:rPr>
              <w:fldChar w:fldCharType="begin"/>
            </w:r>
            <w:r w:rsidR="00213832">
              <w:rPr>
                <w:noProof/>
                <w:webHidden/>
              </w:rPr>
              <w:instrText xml:space="preserve"> PAGEREF _Toc52252878 \h </w:instrText>
            </w:r>
            <w:r w:rsidR="00213832">
              <w:rPr>
                <w:noProof/>
                <w:webHidden/>
              </w:rPr>
            </w:r>
            <w:r w:rsidR="00213832">
              <w:rPr>
                <w:noProof/>
                <w:webHidden/>
              </w:rPr>
              <w:fldChar w:fldCharType="separate"/>
            </w:r>
            <w:r>
              <w:rPr>
                <w:noProof/>
                <w:webHidden/>
              </w:rPr>
              <w:t>6</w:t>
            </w:r>
            <w:r w:rsidR="00213832">
              <w:rPr>
                <w:noProof/>
                <w:webHidden/>
              </w:rPr>
              <w:fldChar w:fldCharType="end"/>
            </w:r>
          </w:hyperlink>
        </w:p>
        <w:p w14:paraId="19B632C1" w14:textId="6F530992" w:rsidR="00213832" w:rsidRDefault="007F73F9">
          <w:pPr>
            <w:pStyle w:val="TOC2"/>
            <w:tabs>
              <w:tab w:val="left" w:pos="880"/>
              <w:tab w:val="right" w:leader="dot" w:pos="9736"/>
            </w:tabs>
            <w:rPr>
              <w:rFonts w:asciiTheme="minorHAnsi" w:eastAsiaTheme="minorEastAsia" w:hAnsiTheme="minorHAnsi"/>
              <w:noProof/>
              <w:sz w:val="22"/>
              <w:szCs w:val="22"/>
              <w:lang w:val="en-US" w:eastAsia="ja-JP"/>
            </w:rPr>
          </w:pPr>
          <w:hyperlink w:anchor="_Toc52252879" w:history="1">
            <w:r w:rsidR="00213832" w:rsidRPr="00BC51A6">
              <w:rPr>
                <w:rStyle w:val="Hyperlink"/>
                <w:noProof/>
              </w:rPr>
              <w:t>V -</w:t>
            </w:r>
            <w:r w:rsidR="00213832">
              <w:rPr>
                <w:rFonts w:asciiTheme="minorHAnsi" w:eastAsiaTheme="minorEastAsia" w:hAnsiTheme="minorHAnsi"/>
                <w:noProof/>
                <w:sz w:val="22"/>
                <w:szCs w:val="22"/>
                <w:lang w:val="en-US" w:eastAsia="ja-JP"/>
              </w:rPr>
              <w:tab/>
            </w:r>
            <w:r w:rsidR="00213832" w:rsidRPr="00BC51A6">
              <w:rPr>
                <w:rStyle w:val="Hyperlink"/>
                <w:noProof/>
              </w:rPr>
              <w:t>Who should complete this form</w:t>
            </w:r>
            <w:r w:rsidR="00213832">
              <w:rPr>
                <w:noProof/>
                <w:webHidden/>
              </w:rPr>
              <w:tab/>
            </w:r>
            <w:r w:rsidR="00213832">
              <w:rPr>
                <w:noProof/>
                <w:webHidden/>
              </w:rPr>
              <w:fldChar w:fldCharType="begin"/>
            </w:r>
            <w:r w:rsidR="00213832">
              <w:rPr>
                <w:noProof/>
                <w:webHidden/>
              </w:rPr>
              <w:instrText xml:space="preserve"> PAGEREF _Toc52252879 \h </w:instrText>
            </w:r>
            <w:r w:rsidR="00213832">
              <w:rPr>
                <w:noProof/>
                <w:webHidden/>
              </w:rPr>
            </w:r>
            <w:r w:rsidR="00213832">
              <w:rPr>
                <w:noProof/>
                <w:webHidden/>
              </w:rPr>
              <w:fldChar w:fldCharType="separate"/>
            </w:r>
            <w:r>
              <w:rPr>
                <w:noProof/>
                <w:webHidden/>
              </w:rPr>
              <w:t>6</w:t>
            </w:r>
            <w:r w:rsidR="00213832">
              <w:rPr>
                <w:noProof/>
                <w:webHidden/>
              </w:rPr>
              <w:fldChar w:fldCharType="end"/>
            </w:r>
          </w:hyperlink>
        </w:p>
        <w:p w14:paraId="7DC5DE44" w14:textId="2375E96F" w:rsidR="00213832" w:rsidRDefault="007F73F9">
          <w:pPr>
            <w:pStyle w:val="TOC2"/>
            <w:tabs>
              <w:tab w:val="left" w:pos="880"/>
              <w:tab w:val="right" w:leader="dot" w:pos="9736"/>
            </w:tabs>
            <w:rPr>
              <w:rFonts w:asciiTheme="minorHAnsi" w:eastAsiaTheme="minorEastAsia" w:hAnsiTheme="minorHAnsi"/>
              <w:noProof/>
              <w:sz w:val="22"/>
              <w:szCs w:val="22"/>
              <w:lang w:val="en-US" w:eastAsia="ja-JP"/>
            </w:rPr>
          </w:pPr>
          <w:hyperlink w:anchor="_Toc52252880" w:history="1">
            <w:r w:rsidR="00213832" w:rsidRPr="00BC51A6">
              <w:rPr>
                <w:rStyle w:val="Hyperlink"/>
                <w:noProof/>
              </w:rPr>
              <w:t>VI -</w:t>
            </w:r>
            <w:r w:rsidR="00213832">
              <w:rPr>
                <w:rFonts w:asciiTheme="minorHAnsi" w:eastAsiaTheme="minorEastAsia" w:hAnsiTheme="minorHAnsi"/>
                <w:noProof/>
                <w:sz w:val="22"/>
                <w:szCs w:val="22"/>
                <w:lang w:val="en-US" w:eastAsia="ja-JP"/>
              </w:rPr>
              <w:tab/>
            </w:r>
            <w:r w:rsidR="00213832" w:rsidRPr="00BC51A6">
              <w:rPr>
                <w:rStyle w:val="Hyperlink"/>
                <w:noProof/>
              </w:rPr>
              <w:t>Deadline for response</w:t>
            </w:r>
            <w:r w:rsidR="00213832">
              <w:rPr>
                <w:noProof/>
                <w:webHidden/>
              </w:rPr>
              <w:tab/>
            </w:r>
            <w:r w:rsidR="00213832">
              <w:rPr>
                <w:noProof/>
                <w:webHidden/>
              </w:rPr>
              <w:fldChar w:fldCharType="begin"/>
            </w:r>
            <w:r w:rsidR="00213832">
              <w:rPr>
                <w:noProof/>
                <w:webHidden/>
              </w:rPr>
              <w:instrText xml:space="preserve"> PAGEREF _Toc52252880 \h </w:instrText>
            </w:r>
            <w:r w:rsidR="00213832">
              <w:rPr>
                <w:noProof/>
                <w:webHidden/>
              </w:rPr>
            </w:r>
            <w:r w:rsidR="00213832">
              <w:rPr>
                <w:noProof/>
                <w:webHidden/>
              </w:rPr>
              <w:fldChar w:fldCharType="separate"/>
            </w:r>
            <w:r>
              <w:rPr>
                <w:noProof/>
                <w:webHidden/>
              </w:rPr>
              <w:t>6</w:t>
            </w:r>
            <w:r w:rsidR="00213832">
              <w:rPr>
                <w:noProof/>
                <w:webHidden/>
              </w:rPr>
              <w:fldChar w:fldCharType="end"/>
            </w:r>
          </w:hyperlink>
        </w:p>
        <w:p w14:paraId="2AECD3D6" w14:textId="0B0F2246" w:rsidR="00213832" w:rsidRDefault="007F73F9">
          <w:pPr>
            <w:pStyle w:val="TOC2"/>
            <w:tabs>
              <w:tab w:val="left" w:pos="1100"/>
              <w:tab w:val="right" w:leader="dot" w:pos="9736"/>
            </w:tabs>
            <w:rPr>
              <w:rFonts w:asciiTheme="minorHAnsi" w:eastAsiaTheme="minorEastAsia" w:hAnsiTheme="minorHAnsi"/>
              <w:noProof/>
              <w:sz w:val="22"/>
              <w:szCs w:val="22"/>
              <w:lang w:val="en-US" w:eastAsia="ja-JP"/>
            </w:rPr>
          </w:pPr>
          <w:hyperlink w:anchor="_Toc52252881" w:history="1">
            <w:r w:rsidR="00213832" w:rsidRPr="00BC51A6">
              <w:rPr>
                <w:rStyle w:val="Hyperlink"/>
                <w:noProof/>
              </w:rPr>
              <w:t>VII -</w:t>
            </w:r>
            <w:r w:rsidR="00213832">
              <w:rPr>
                <w:rFonts w:asciiTheme="minorHAnsi" w:eastAsiaTheme="minorEastAsia" w:hAnsiTheme="minorHAnsi"/>
                <w:noProof/>
                <w:sz w:val="22"/>
                <w:szCs w:val="22"/>
                <w:lang w:val="en-US" w:eastAsia="ja-JP"/>
              </w:rPr>
              <w:tab/>
            </w:r>
            <w:r w:rsidR="00213832" w:rsidRPr="00BC51A6">
              <w:rPr>
                <w:rStyle w:val="Hyperlink"/>
                <w:noProof/>
              </w:rPr>
              <w:t>Note about confidentiality</w:t>
            </w:r>
            <w:r w:rsidR="00213832">
              <w:rPr>
                <w:noProof/>
                <w:webHidden/>
              </w:rPr>
              <w:tab/>
            </w:r>
            <w:r w:rsidR="00213832">
              <w:rPr>
                <w:noProof/>
                <w:webHidden/>
              </w:rPr>
              <w:fldChar w:fldCharType="begin"/>
            </w:r>
            <w:r w:rsidR="00213832">
              <w:rPr>
                <w:noProof/>
                <w:webHidden/>
              </w:rPr>
              <w:instrText xml:space="preserve"> PAGEREF _Toc52252881 \h </w:instrText>
            </w:r>
            <w:r w:rsidR="00213832">
              <w:rPr>
                <w:noProof/>
                <w:webHidden/>
              </w:rPr>
            </w:r>
            <w:r w:rsidR="00213832">
              <w:rPr>
                <w:noProof/>
                <w:webHidden/>
              </w:rPr>
              <w:fldChar w:fldCharType="separate"/>
            </w:r>
            <w:r>
              <w:rPr>
                <w:noProof/>
                <w:webHidden/>
              </w:rPr>
              <w:t>7</w:t>
            </w:r>
            <w:r w:rsidR="00213832">
              <w:rPr>
                <w:noProof/>
                <w:webHidden/>
              </w:rPr>
              <w:fldChar w:fldCharType="end"/>
            </w:r>
          </w:hyperlink>
        </w:p>
        <w:p w14:paraId="5A877967" w14:textId="4FE7D08A" w:rsidR="00213832" w:rsidRDefault="007F73F9">
          <w:pPr>
            <w:pStyle w:val="TOC2"/>
            <w:tabs>
              <w:tab w:val="left" w:pos="1100"/>
              <w:tab w:val="right" w:leader="dot" w:pos="9736"/>
            </w:tabs>
            <w:rPr>
              <w:rFonts w:asciiTheme="minorHAnsi" w:eastAsiaTheme="minorEastAsia" w:hAnsiTheme="minorHAnsi"/>
              <w:noProof/>
              <w:sz w:val="22"/>
              <w:szCs w:val="22"/>
              <w:lang w:val="en-US" w:eastAsia="ja-JP"/>
            </w:rPr>
          </w:pPr>
          <w:hyperlink w:anchor="_Toc52252882" w:history="1">
            <w:r w:rsidR="00213832" w:rsidRPr="00BC51A6">
              <w:rPr>
                <w:rStyle w:val="Hyperlink"/>
                <w:noProof/>
              </w:rPr>
              <w:t>VIII -</w:t>
            </w:r>
            <w:r w:rsidR="00213832">
              <w:rPr>
                <w:rFonts w:asciiTheme="minorHAnsi" w:eastAsiaTheme="minorEastAsia" w:hAnsiTheme="minorHAnsi"/>
                <w:noProof/>
                <w:sz w:val="22"/>
                <w:szCs w:val="22"/>
                <w:lang w:val="en-US" w:eastAsia="ja-JP"/>
              </w:rPr>
              <w:tab/>
            </w:r>
            <w:r w:rsidR="00213832" w:rsidRPr="00BC51A6">
              <w:rPr>
                <w:rStyle w:val="Hyperlink"/>
                <w:noProof/>
              </w:rPr>
              <w:t>Period of Investigation</w:t>
            </w:r>
            <w:r w:rsidR="00213832">
              <w:rPr>
                <w:noProof/>
                <w:webHidden/>
              </w:rPr>
              <w:tab/>
            </w:r>
            <w:r w:rsidR="00213832">
              <w:rPr>
                <w:noProof/>
                <w:webHidden/>
              </w:rPr>
              <w:fldChar w:fldCharType="begin"/>
            </w:r>
            <w:r w:rsidR="00213832">
              <w:rPr>
                <w:noProof/>
                <w:webHidden/>
              </w:rPr>
              <w:instrText xml:space="preserve"> PAGEREF _Toc52252882 \h </w:instrText>
            </w:r>
            <w:r w:rsidR="00213832">
              <w:rPr>
                <w:noProof/>
                <w:webHidden/>
              </w:rPr>
            </w:r>
            <w:r w:rsidR="00213832">
              <w:rPr>
                <w:noProof/>
                <w:webHidden/>
              </w:rPr>
              <w:fldChar w:fldCharType="separate"/>
            </w:r>
            <w:r>
              <w:rPr>
                <w:noProof/>
                <w:webHidden/>
              </w:rPr>
              <w:t>7</w:t>
            </w:r>
            <w:r w:rsidR="00213832">
              <w:rPr>
                <w:noProof/>
                <w:webHidden/>
              </w:rPr>
              <w:fldChar w:fldCharType="end"/>
            </w:r>
          </w:hyperlink>
        </w:p>
        <w:p w14:paraId="1A495B42" w14:textId="59FD4DCB" w:rsidR="00213832" w:rsidRDefault="007F73F9">
          <w:pPr>
            <w:pStyle w:val="TOC2"/>
            <w:tabs>
              <w:tab w:val="left" w:pos="880"/>
              <w:tab w:val="right" w:leader="dot" w:pos="9736"/>
            </w:tabs>
            <w:rPr>
              <w:rFonts w:asciiTheme="minorHAnsi" w:eastAsiaTheme="minorEastAsia" w:hAnsiTheme="minorHAnsi"/>
              <w:noProof/>
              <w:sz w:val="22"/>
              <w:szCs w:val="22"/>
              <w:lang w:val="en-US" w:eastAsia="ja-JP"/>
            </w:rPr>
          </w:pPr>
          <w:hyperlink w:anchor="_Toc52252883" w:history="1">
            <w:r w:rsidR="00213832" w:rsidRPr="00BC51A6">
              <w:rPr>
                <w:rStyle w:val="Hyperlink"/>
                <w:noProof/>
              </w:rPr>
              <w:t>IX -</w:t>
            </w:r>
            <w:r w:rsidR="00213832">
              <w:rPr>
                <w:rFonts w:asciiTheme="minorHAnsi" w:eastAsiaTheme="minorEastAsia" w:hAnsiTheme="minorHAnsi"/>
                <w:noProof/>
                <w:sz w:val="22"/>
                <w:szCs w:val="22"/>
                <w:lang w:val="en-US" w:eastAsia="ja-JP"/>
              </w:rPr>
              <w:tab/>
            </w:r>
            <w:r w:rsidR="00213832" w:rsidRPr="00BC51A6">
              <w:rPr>
                <w:rStyle w:val="Hyperlink"/>
                <w:noProof/>
              </w:rPr>
              <w:t>Most recent period</w:t>
            </w:r>
            <w:r w:rsidR="00213832">
              <w:rPr>
                <w:noProof/>
                <w:webHidden/>
              </w:rPr>
              <w:tab/>
            </w:r>
            <w:r w:rsidR="00213832">
              <w:rPr>
                <w:noProof/>
                <w:webHidden/>
              </w:rPr>
              <w:fldChar w:fldCharType="begin"/>
            </w:r>
            <w:r w:rsidR="00213832">
              <w:rPr>
                <w:noProof/>
                <w:webHidden/>
              </w:rPr>
              <w:instrText xml:space="preserve"> PAGEREF _Toc52252883 \h </w:instrText>
            </w:r>
            <w:r w:rsidR="00213832">
              <w:rPr>
                <w:noProof/>
                <w:webHidden/>
              </w:rPr>
            </w:r>
            <w:r w:rsidR="00213832">
              <w:rPr>
                <w:noProof/>
                <w:webHidden/>
              </w:rPr>
              <w:fldChar w:fldCharType="separate"/>
            </w:r>
            <w:r>
              <w:rPr>
                <w:noProof/>
                <w:webHidden/>
              </w:rPr>
              <w:t>7</w:t>
            </w:r>
            <w:r w:rsidR="00213832">
              <w:rPr>
                <w:noProof/>
                <w:webHidden/>
              </w:rPr>
              <w:fldChar w:fldCharType="end"/>
            </w:r>
          </w:hyperlink>
        </w:p>
        <w:p w14:paraId="0B3EA99A" w14:textId="1738E461" w:rsidR="00213832" w:rsidRDefault="007F73F9">
          <w:pPr>
            <w:pStyle w:val="TOC1"/>
            <w:tabs>
              <w:tab w:val="right" w:leader="dot" w:pos="9736"/>
            </w:tabs>
            <w:rPr>
              <w:rFonts w:asciiTheme="minorHAnsi" w:eastAsiaTheme="minorEastAsia" w:hAnsiTheme="minorHAnsi"/>
              <w:noProof/>
              <w:sz w:val="22"/>
              <w:szCs w:val="22"/>
              <w:lang w:val="en-US" w:eastAsia="ja-JP"/>
            </w:rPr>
          </w:pPr>
          <w:hyperlink w:anchor="_Toc52252884" w:history="1">
            <w:r w:rsidR="00213832" w:rsidRPr="00BC51A6">
              <w:rPr>
                <w:rStyle w:val="Hyperlink"/>
                <w:rFonts w:cs="Arial"/>
                <w:b/>
                <w:bCs/>
                <w:noProof/>
              </w:rPr>
              <w:t>Section A – Activities of your company and any associated parties</w:t>
            </w:r>
            <w:r w:rsidR="00213832">
              <w:rPr>
                <w:noProof/>
                <w:webHidden/>
              </w:rPr>
              <w:tab/>
            </w:r>
            <w:r w:rsidR="00213832">
              <w:rPr>
                <w:noProof/>
                <w:webHidden/>
              </w:rPr>
              <w:fldChar w:fldCharType="begin"/>
            </w:r>
            <w:r w:rsidR="00213832">
              <w:rPr>
                <w:noProof/>
                <w:webHidden/>
              </w:rPr>
              <w:instrText xml:space="preserve"> PAGEREF _Toc52252884 \h </w:instrText>
            </w:r>
            <w:r w:rsidR="00213832">
              <w:rPr>
                <w:noProof/>
                <w:webHidden/>
              </w:rPr>
            </w:r>
            <w:r w:rsidR="00213832">
              <w:rPr>
                <w:noProof/>
                <w:webHidden/>
              </w:rPr>
              <w:fldChar w:fldCharType="separate"/>
            </w:r>
            <w:r>
              <w:rPr>
                <w:noProof/>
                <w:webHidden/>
              </w:rPr>
              <w:t>8</w:t>
            </w:r>
            <w:r w:rsidR="00213832">
              <w:rPr>
                <w:noProof/>
                <w:webHidden/>
              </w:rPr>
              <w:fldChar w:fldCharType="end"/>
            </w:r>
          </w:hyperlink>
        </w:p>
        <w:p w14:paraId="7DFD3C61" w14:textId="4ED3CED4" w:rsidR="00213832" w:rsidRDefault="007F73F9">
          <w:pPr>
            <w:pStyle w:val="TOC2"/>
            <w:tabs>
              <w:tab w:val="right" w:leader="dot" w:pos="9736"/>
            </w:tabs>
            <w:rPr>
              <w:rFonts w:asciiTheme="minorHAnsi" w:eastAsiaTheme="minorEastAsia" w:hAnsiTheme="minorHAnsi"/>
              <w:noProof/>
              <w:sz w:val="22"/>
              <w:szCs w:val="22"/>
              <w:lang w:val="en-US" w:eastAsia="ja-JP"/>
            </w:rPr>
          </w:pPr>
          <w:hyperlink w:anchor="_Toc52252885" w:history="1">
            <w:r w:rsidR="00213832" w:rsidRPr="00BC51A6">
              <w:rPr>
                <w:rStyle w:val="Hyperlink"/>
                <w:noProof/>
              </w:rPr>
              <w:t>A1 – Your company’s activities</w:t>
            </w:r>
            <w:r w:rsidR="00213832">
              <w:rPr>
                <w:noProof/>
                <w:webHidden/>
              </w:rPr>
              <w:tab/>
            </w:r>
            <w:r w:rsidR="00213832">
              <w:rPr>
                <w:noProof/>
                <w:webHidden/>
              </w:rPr>
              <w:fldChar w:fldCharType="begin"/>
            </w:r>
            <w:r w:rsidR="00213832">
              <w:rPr>
                <w:noProof/>
                <w:webHidden/>
              </w:rPr>
              <w:instrText xml:space="preserve"> PAGEREF _Toc52252885 \h </w:instrText>
            </w:r>
            <w:r w:rsidR="00213832">
              <w:rPr>
                <w:noProof/>
                <w:webHidden/>
              </w:rPr>
            </w:r>
            <w:r w:rsidR="00213832">
              <w:rPr>
                <w:noProof/>
                <w:webHidden/>
              </w:rPr>
              <w:fldChar w:fldCharType="separate"/>
            </w:r>
            <w:r>
              <w:rPr>
                <w:noProof/>
                <w:webHidden/>
              </w:rPr>
              <w:t>8</w:t>
            </w:r>
            <w:r w:rsidR="00213832">
              <w:rPr>
                <w:noProof/>
                <w:webHidden/>
              </w:rPr>
              <w:fldChar w:fldCharType="end"/>
            </w:r>
          </w:hyperlink>
        </w:p>
        <w:p w14:paraId="7702415B" w14:textId="5A72FB9D" w:rsidR="00213832" w:rsidRDefault="007F73F9">
          <w:pPr>
            <w:pStyle w:val="TOC2"/>
            <w:tabs>
              <w:tab w:val="right" w:leader="dot" w:pos="9736"/>
            </w:tabs>
            <w:rPr>
              <w:rFonts w:asciiTheme="minorHAnsi" w:eastAsiaTheme="minorEastAsia" w:hAnsiTheme="minorHAnsi"/>
              <w:noProof/>
              <w:sz w:val="22"/>
              <w:szCs w:val="22"/>
              <w:lang w:val="en-US" w:eastAsia="ja-JP"/>
            </w:rPr>
          </w:pPr>
          <w:hyperlink w:anchor="_Toc52252886" w:history="1">
            <w:r w:rsidR="00213832" w:rsidRPr="00BC51A6">
              <w:rPr>
                <w:rStyle w:val="Hyperlink"/>
                <w:noProof/>
              </w:rPr>
              <w:t>A2 – Associated parties and operational links</w:t>
            </w:r>
            <w:r w:rsidR="00213832">
              <w:rPr>
                <w:noProof/>
                <w:webHidden/>
              </w:rPr>
              <w:tab/>
            </w:r>
            <w:r w:rsidR="00213832">
              <w:rPr>
                <w:noProof/>
                <w:webHidden/>
              </w:rPr>
              <w:fldChar w:fldCharType="begin"/>
            </w:r>
            <w:r w:rsidR="00213832">
              <w:rPr>
                <w:noProof/>
                <w:webHidden/>
              </w:rPr>
              <w:instrText xml:space="preserve"> PAGEREF _Toc52252886 \h </w:instrText>
            </w:r>
            <w:r w:rsidR="00213832">
              <w:rPr>
                <w:noProof/>
                <w:webHidden/>
              </w:rPr>
            </w:r>
            <w:r w:rsidR="00213832">
              <w:rPr>
                <w:noProof/>
                <w:webHidden/>
              </w:rPr>
              <w:fldChar w:fldCharType="separate"/>
            </w:r>
            <w:r>
              <w:rPr>
                <w:noProof/>
                <w:webHidden/>
              </w:rPr>
              <w:t>9</w:t>
            </w:r>
            <w:r w:rsidR="00213832">
              <w:rPr>
                <w:noProof/>
                <w:webHidden/>
              </w:rPr>
              <w:fldChar w:fldCharType="end"/>
            </w:r>
          </w:hyperlink>
        </w:p>
        <w:p w14:paraId="2C924475" w14:textId="5F9F4309" w:rsidR="00213832" w:rsidRDefault="007F73F9">
          <w:pPr>
            <w:pStyle w:val="TOC1"/>
            <w:tabs>
              <w:tab w:val="right" w:leader="dot" w:pos="9736"/>
            </w:tabs>
            <w:rPr>
              <w:rFonts w:asciiTheme="minorHAnsi" w:eastAsiaTheme="minorEastAsia" w:hAnsiTheme="minorHAnsi"/>
              <w:noProof/>
              <w:sz w:val="22"/>
              <w:szCs w:val="22"/>
              <w:lang w:val="en-US" w:eastAsia="ja-JP"/>
            </w:rPr>
          </w:pPr>
          <w:hyperlink w:anchor="_Toc52252887" w:history="1">
            <w:r w:rsidR="00213832" w:rsidRPr="00BC51A6">
              <w:rPr>
                <w:rStyle w:val="Hyperlink"/>
                <w:rFonts w:cs="Arial"/>
                <w:b/>
                <w:bCs/>
                <w:noProof/>
              </w:rPr>
              <w:t>Section B – Like goods and directly competitive goods</w:t>
            </w:r>
            <w:r w:rsidR="00213832">
              <w:rPr>
                <w:noProof/>
                <w:webHidden/>
              </w:rPr>
              <w:tab/>
            </w:r>
            <w:r w:rsidR="00213832">
              <w:rPr>
                <w:noProof/>
                <w:webHidden/>
              </w:rPr>
              <w:fldChar w:fldCharType="begin"/>
            </w:r>
            <w:r w:rsidR="00213832">
              <w:rPr>
                <w:noProof/>
                <w:webHidden/>
              </w:rPr>
              <w:instrText xml:space="preserve"> PAGEREF _Toc52252887 \h </w:instrText>
            </w:r>
            <w:r w:rsidR="00213832">
              <w:rPr>
                <w:noProof/>
                <w:webHidden/>
              </w:rPr>
            </w:r>
            <w:r w:rsidR="00213832">
              <w:rPr>
                <w:noProof/>
                <w:webHidden/>
              </w:rPr>
              <w:fldChar w:fldCharType="separate"/>
            </w:r>
            <w:r>
              <w:rPr>
                <w:noProof/>
                <w:webHidden/>
              </w:rPr>
              <w:t>10</w:t>
            </w:r>
            <w:r w:rsidR="00213832">
              <w:rPr>
                <w:noProof/>
                <w:webHidden/>
              </w:rPr>
              <w:fldChar w:fldCharType="end"/>
            </w:r>
          </w:hyperlink>
        </w:p>
        <w:p w14:paraId="025914D9" w14:textId="498378A5" w:rsidR="00213832" w:rsidRDefault="007F73F9">
          <w:pPr>
            <w:pStyle w:val="TOC2"/>
            <w:tabs>
              <w:tab w:val="right" w:leader="dot" w:pos="9736"/>
            </w:tabs>
            <w:rPr>
              <w:rFonts w:asciiTheme="minorHAnsi" w:eastAsiaTheme="minorEastAsia" w:hAnsiTheme="minorHAnsi"/>
              <w:noProof/>
              <w:sz w:val="22"/>
              <w:szCs w:val="22"/>
              <w:lang w:val="en-US" w:eastAsia="ja-JP"/>
            </w:rPr>
          </w:pPr>
          <w:hyperlink w:anchor="_Toc52252888" w:history="1">
            <w:r w:rsidR="00213832" w:rsidRPr="00BC51A6">
              <w:rPr>
                <w:rStyle w:val="Hyperlink"/>
                <w:noProof/>
              </w:rPr>
              <w:t>B1 – Production and production capacity</w:t>
            </w:r>
            <w:r w:rsidR="00213832">
              <w:rPr>
                <w:noProof/>
                <w:webHidden/>
              </w:rPr>
              <w:tab/>
            </w:r>
            <w:r w:rsidR="00213832">
              <w:rPr>
                <w:noProof/>
                <w:webHidden/>
              </w:rPr>
              <w:fldChar w:fldCharType="begin"/>
            </w:r>
            <w:r w:rsidR="00213832">
              <w:rPr>
                <w:noProof/>
                <w:webHidden/>
              </w:rPr>
              <w:instrText xml:space="preserve"> PAGEREF _Toc52252888 \h </w:instrText>
            </w:r>
            <w:r w:rsidR="00213832">
              <w:rPr>
                <w:noProof/>
                <w:webHidden/>
              </w:rPr>
            </w:r>
            <w:r w:rsidR="00213832">
              <w:rPr>
                <w:noProof/>
                <w:webHidden/>
              </w:rPr>
              <w:fldChar w:fldCharType="separate"/>
            </w:r>
            <w:r>
              <w:rPr>
                <w:noProof/>
                <w:webHidden/>
              </w:rPr>
              <w:t>10</w:t>
            </w:r>
            <w:r w:rsidR="00213832">
              <w:rPr>
                <w:noProof/>
                <w:webHidden/>
              </w:rPr>
              <w:fldChar w:fldCharType="end"/>
            </w:r>
          </w:hyperlink>
        </w:p>
        <w:p w14:paraId="2E81823A" w14:textId="7F8AC705" w:rsidR="00213832" w:rsidRDefault="007F73F9">
          <w:pPr>
            <w:pStyle w:val="TOC2"/>
            <w:tabs>
              <w:tab w:val="right" w:leader="dot" w:pos="9736"/>
            </w:tabs>
            <w:rPr>
              <w:rFonts w:asciiTheme="minorHAnsi" w:eastAsiaTheme="minorEastAsia" w:hAnsiTheme="minorHAnsi"/>
              <w:noProof/>
              <w:sz w:val="22"/>
              <w:szCs w:val="22"/>
              <w:lang w:val="en-US" w:eastAsia="ja-JP"/>
            </w:rPr>
          </w:pPr>
          <w:hyperlink w:anchor="_Toc52252889" w:history="1">
            <w:r w:rsidR="00213832" w:rsidRPr="00BC51A6">
              <w:rPr>
                <w:rStyle w:val="Hyperlink"/>
                <w:noProof/>
              </w:rPr>
              <w:t>B2 – Sales volume and value</w:t>
            </w:r>
            <w:r w:rsidR="00213832">
              <w:rPr>
                <w:noProof/>
                <w:webHidden/>
              </w:rPr>
              <w:tab/>
            </w:r>
            <w:r w:rsidR="00213832">
              <w:rPr>
                <w:noProof/>
                <w:webHidden/>
              </w:rPr>
              <w:fldChar w:fldCharType="begin"/>
            </w:r>
            <w:r w:rsidR="00213832">
              <w:rPr>
                <w:noProof/>
                <w:webHidden/>
              </w:rPr>
              <w:instrText xml:space="preserve"> PAGEREF _Toc52252889 \h </w:instrText>
            </w:r>
            <w:r w:rsidR="00213832">
              <w:rPr>
                <w:noProof/>
                <w:webHidden/>
              </w:rPr>
            </w:r>
            <w:r w:rsidR="00213832">
              <w:rPr>
                <w:noProof/>
                <w:webHidden/>
              </w:rPr>
              <w:fldChar w:fldCharType="separate"/>
            </w:r>
            <w:r>
              <w:rPr>
                <w:noProof/>
                <w:webHidden/>
              </w:rPr>
              <w:t>10</w:t>
            </w:r>
            <w:r w:rsidR="00213832">
              <w:rPr>
                <w:noProof/>
                <w:webHidden/>
              </w:rPr>
              <w:fldChar w:fldCharType="end"/>
            </w:r>
          </w:hyperlink>
        </w:p>
        <w:p w14:paraId="396DCA28" w14:textId="02BDD692" w:rsidR="00213832" w:rsidRDefault="007F73F9">
          <w:pPr>
            <w:pStyle w:val="TOC2"/>
            <w:tabs>
              <w:tab w:val="right" w:leader="dot" w:pos="9736"/>
            </w:tabs>
            <w:rPr>
              <w:rFonts w:asciiTheme="minorHAnsi" w:eastAsiaTheme="minorEastAsia" w:hAnsiTheme="minorHAnsi"/>
              <w:noProof/>
              <w:sz w:val="22"/>
              <w:szCs w:val="22"/>
              <w:lang w:val="en-US" w:eastAsia="ja-JP"/>
            </w:rPr>
          </w:pPr>
          <w:hyperlink w:anchor="_Toc52252890" w:history="1">
            <w:r w:rsidR="00213832" w:rsidRPr="00BC51A6">
              <w:rPr>
                <w:rStyle w:val="Hyperlink"/>
                <w:noProof/>
              </w:rPr>
              <w:t>B3 – UK upstream and downstream supply chain</w:t>
            </w:r>
            <w:r w:rsidR="00213832">
              <w:rPr>
                <w:noProof/>
                <w:webHidden/>
              </w:rPr>
              <w:tab/>
            </w:r>
            <w:r w:rsidR="00213832">
              <w:rPr>
                <w:noProof/>
                <w:webHidden/>
              </w:rPr>
              <w:fldChar w:fldCharType="begin"/>
            </w:r>
            <w:r w:rsidR="00213832">
              <w:rPr>
                <w:noProof/>
                <w:webHidden/>
              </w:rPr>
              <w:instrText xml:space="preserve"> PAGEREF _Toc52252890 \h </w:instrText>
            </w:r>
            <w:r w:rsidR="00213832">
              <w:rPr>
                <w:noProof/>
                <w:webHidden/>
              </w:rPr>
            </w:r>
            <w:r w:rsidR="00213832">
              <w:rPr>
                <w:noProof/>
                <w:webHidden/>
              </w:rPr>
              <w:fldChar w:fldCharType="separate"/>
            </w:r>
            <w:r>
              <w:rPr>
                <w:noProof/>
                <w:webHidden/>
              </w:rPr>
              <w:t>10</w:t>
            </w:r>
            <w:r w:rsidR="00213832">
              <w:rPr>
                <w:noProof/>
                <w:webHidden/>
              </w:rPr>
              <w:fldChar w:fldCharType="end"/>
            </w:r>
          </w:hyperlink>
        </w:p>
        <w:p w14:paraId="43F13E44" w14:textId="24FE84A8" w:rsidR="00213832" w:rsidRDefault="007F73F9">
          <w:pPr>
            <w:pStyle w:val="TOC1"/>
            <w:tabs>
              <w:tab w:val="right" w:leader="dot" w:pos="9736"/>
            </w:tabs>
            <w:rPr>
              <w:rFonts w:asciiTheme="minorHAnsi" w:eastAsiaTheme="minorEastAsia" w:hAnsiTheme="minorHAnsi"/>
              <w:noProof/>
              <w:sz w:val="22"/>
              <w:szCs w:val="22"/>
              <w:lang w:val="en-US" w:eastAsia="ja-JP"/>
            </w:rPr>
          </w:pPr>
          <w:hyperlink w:anchor="_Toc52252891" w:history="1">
            <w:r w:rsidR="00213832" w:rsidRPr="00BC51A6">
              <w:rPr>
                <w:rStyle w:val="Hyperlink"/>
                <w:rFonts w:cs="Arial"/>
                <w:b/>
                <w:bCs/>
                <w:noProof/>
              </w:rPr>
              <w:t>Section C – Goods subject to review</w:t>
            </w:r>
            <w:r w:rsidR="00213832">
              <w:rPr>
                <w:noProof/>
                <w:webHidden/>
              </w:rPr>
              <w:tab/>
            </w:r>
            <w:r w:rsidR="00213832">
              <w:rPr>
                <w:noProof/>
                <w:webHidden/>
              </w:rPr>
              <w:fldChar w:fldCharType="begin"/>
            </w:r>
            <w:r w:rsidR="00213832">
              <w:rPr>
                <w:noProof/>
                <w:webHidden/>
              </w:rPr>
              <w:instrText xml:space="preserve"> PAGEREF _Toc52252891 \h </w:instrText>
            </w:r>
            <w:r w:rsidR="00213832">
              <w:rPr>
                <w:noProof/>
                <w:webHidden/>
              </w:rPr>
            </w:r>
            <w:r w:rsidR="00213832">
              <w:rPr>
                <w:noProof/>
                <w:webHidden/>
              </w:rPr>
              <w:fldChar w:fldCharType="separate"/>
            </w:r>
            <w:r>
              <w:rPr>
                <w:noProof/>
                <w:webHidden/>
              </w:rPr>
              <w:t>12</w:t>
            </w:r>
            <w:r w:rsidR="00213832">
              <w:rPr>
                <w:noProof/>
                <w:webHidden/>
              </w:rPr>
              <w:fldChar w:fldCharType="end"/>
            </w:r>
          </w:hyperlink>
        </w:p>
        <w:p w14:paraId="18EE9976" w14:textId="3BE0CE20" w:rsidR="00213832" w:rsidRDefault="007F73F9">
          <w:pPr>
            <w:pStyle w:val="TOC2"/>
            <w:tabs>
              <w:tab w:val="right" w:leader="dot" w:pos="9736"/>
            </w:tabs>
            <w:rPr>
              <w:rFonts w:asciiTheme="minorHAnsi" w:eastAsiaTheme="minorEastAsia" w:hAnsiTheme="minorHAnsi"/>
              <w:noProof/>
              <w:sz w:val="22"/>
              <w:szCs w:val="22"/>
              <w:lang w:val="en-US" w:eastAsia="ja-JP"/>
            </w:rPr>
          </w:pPr>
          <w:hyperlink w:anchor="_Toc52252892" w:history="1">
            <w:r w:rsidR="00213832" w:rsidRPr="00BC51A6">
              <w:rPr>
                <w:rStyle w:val="Hyperlink"/>
                <w:noProof/>
              </w:rPr>
              <w:t>C1 – Imports</w:t>
            </w:r>
            <w:r w:rsidR="00213832">
              <w:rPr>
                <w:noProof/>
                <w:webHidden/>
              </w:rPr>
              <w:tab/>
            </w:r>
            <w:r w:rsidR="00213832">
              <w:rPr>
                <w:noProof/>
                <w:webHidden/>
              </w:rPr>
              <w:fldChar w:fldCharType="begin"/>
            </w:r>
            <w:r w:rsidR="00213832">
              <w:rPr>
                <w:noProof/>
                <w:webHidden/>
              </w:rPr>
              <w:instrText xml:space="preserve"> PAGEREF _Toc52252892 \h </w:instrText>
            </w:r>
            <w:r w:rsidR="00213832">
              <w:rPr>
                <w:noProof/>
                <w:webHidden/>
              </w:rPr>
            </w:r>
            <w:r w:rsidR="00213832">
              <w:rPr>
                <w:noProof/>
                <w:webHidden/>
              </w:rPr>
              <w:fldChar w:fldCharType="separate"/>
            </w:r>
            <w:r>
              <w:rPr>
                <w:noProof/>
                <w:webHidden/>
              </w:rPr>
              <w:t>12</w:t>
            </w:r>
            <w:r w:rsidR="00213832">
              <w:rPr>
                <w:noProof/>
                <w:webHidden/>
              </w:rPr>
              <w:fldChar w:fldCharType="end"/>
            </w:r>
          </w:hyperlink>
        </w:p>
        <w:p w14:paraId="148206C8" w14:textId="16AC9AE2" w:rsidR="00213832" w:rsidRDefault="007F73F9">
          <w:pPr>
            <w:pStyle w:val="TOC1"/>
            <w:tabs>
              <w:tab w:val="right" w:leader="dot" w:pos="9736"/>
            </w:tabs>
            <w:rPr>
              <w:rFonts w:asciiTheme="minorHAnsi" w:eastAsiaTheme="minorEastAsia" w:hAnsiTheme="minorHAnsi"/>
              <w:noProof/>
              <w:sz w:val="22"/>
              <w:szCs w:val="22"/>
              <w:lang w:val="en-US" w:eastAsia="ja-JP"/>
            </w:rPr>
          </w:pPr>
          <w:hyperlink w:anchor="_Toc52252893" w:history="1">
            <w:r w:rsidR="00213832" w:rsidRPr="00BC51A6">
              <w:rPr>
                <w:rStyle w:val="Hyperlink"/>
                <w:rFonts w:cs="Arial"/>
                <w:b/>
                <w:bCs/>
                <w:noProof/>
              </w:rPr>
              <w:t>Section D – Additional information</w:t>
            </w:r>
            <w:r w:rsidR="00213832">
              <w:rPr>
                <w:noProof/>
                <w:webHidden/>
              </w:rPr>
              <w:tab/>
            </w:r>
            <w:r w:rsidR="00213832">
              <w:rPr>
                <w:noProof/>
                <w:webHidden/>
              </w:rPr>
              <w:fldChar w:fldCharType="begin"/>
            </w:r>
            <w:r w:rsidR="00213832">
              <w:rPr>
                <w:noProof/>
                <w:webHidden/>
              </w:rPr>
              <w:instrText xml:space="preserve"> PAGEREF _Toc52252893 \h </w:instrText>
            </w:r>
            <w:r w:rsidR="00213832">
              <w:rPr>
                <w:noProof/>
                <w:webHidden/>
              </w:rPr>
            </w:r>
            <w:r w:rsidR="00213832">
              <w:rPr>
                <w:noProof/>
                <w:webHidden/>
              </w:rPr>
              <w:fldChar w:fldCharType="separate"/>
            </w:r>
            <w:r>
              <w:rPr>
                <w:noProof/>
                <w:webHidden/>
              </w:rPr>
              <w:t>13</w:t>
            </w:r>
            <w:r w:rsidR="00213832">
              <w:rPr>
                <w:noProof/>
                <w:webHidden/>
              </w:rPr>
              <w:fldChar w:fldCharType="end"/>
            </w:r>
          </w:hyperlink>
        </w:p>
        <w:p w14:paraId="5B4AE200" w14:textId="79F07CF3" w:rsidR="00213832" w:rsidRDefault="007F73F9">
          <w:pPr>
            <w:pStyle w:val="TOC1"/>
            <w:tabs>
              <w:tab w:val="right" w:leader="dot" w:pos="9736"/>
            </w:tabs>
            <w:rPr>
              <w:rFonts w:asciiTheme="minorHAnsi" w:eastAsiaTheme="minorEastAsia" w:hAnsiTheme="minorHAnsi"/>
              <w:noProof/>
              <w:sz w:val="22"/>
              <w:szCs w:val="22"/>
              <w:lang w:val="en-US" w:eastAsia="ja-JP"/>
            </w:rPr>
          </w:pPr>
          <w:hyperlink w:anchor="_Toc52252894" w:history="1">
            <w:r w:rsidR="00213832" w:rsidRPr="00BC51A6">
              <w:rPr>
                <w:rStyle w:val="Hyperlink"/>
                <w:rFonts w:cs="Arial"/>
                <w:b/>
                <w:bCs/>
                <w:noProof/>
                <w:lang w:eastAsia="zh-CN"/>
              </w:rPr>
              <w:t>Section E – Certification</w:t>
            </w:r>
            <w:r w:rsidR="00213832">
              <w:rPr>
                <w:noProof/>
                <w:webHidden/>
              </w:rPr>
              <w:tab/>
            </w:r>
            <w:r w:rsidR="00213832">
              <w:rPr>
                <w:noProof/>
                <w:webHidden/>
              </w:rPr>
              <w:fldChar w:fldCharType="begin"/>
            </w:r>
            <w:r w:rsidR="00213832">
              <w:rPr>
                <w:noProof/>
                <w:webHidden/>
              </w:rPr>
              <w:instrText xml:space="preserve"> PAGEREF _Toc52252894 \h </w:instrText>
            </w:r>
            <w:r w:rsidR="00213832">
              <w:rPr>
                <w:noProof/>
                <w:webHidden/>
              </w:rPr>
            </w:r>
            <w:r w:rsidR="00213832">
              <w:rPr>
                <w:noProof/>
                <w:webHidden/>
              </w:rPr>
              <w:fldChar w:fldCharType="separate"/>
            </w:r>
            <w:r>
              <w:rPr>
                <w:noProof/>
                <w:webHidden/>
              </w:rPr>
              <w:t>14</w:t>
            </w:r>
            <w:r w:rsidR="00213832">
              <w:rPr>
                <w:noProof/>
                <w:webHidden/>
              </w:rPr>
              <w:fldChar w:fldCharType="end"/>
            </w:r>
          </w:hyperlink>
        </w:p>
        <w:p w14:paraId="4B1CADA4" w14:textId="5ABB8015" w:rsidR="005335A2" w:rsidRDefault="008969EF" w:rsidP="00A03C46">
          <w:r>
            <w:rPr>
              <w:rFonts w:cs="Arial"/>
            </w:rPr>
            <w:fldChar w:fldCharType="end"/>
          </w:r>
        </w:p>
      </w:sdtContent>
    </w:sdt>
    <w:p w14:paraId="2AE81A36" w14:textId="77777777" w:rsidR="005335A2" w:rsidRDefault="005335A2" w:rsidP="00A03C46">
      <w:pPr>
        <w:rPr>
          <w:rFonts w:cs="Arial"/>
          <w:b/>
          <w:sz w:val="32"/>
          <w:szCs w:val="22"/>
          <w:lang w:eastAsia="zh-CN"/>
        </w:rPr>
      </w:pPr>
      <w:r>
        <w:rPr>
          <w:rFonts w:cs="Arial"/>
          <w:b/>
          <w:sz w:val="32"/>
          <w:szCs w:val="22"/>
          <w:lang w:eastAsia="zh-CN"/>
        </w:rPr>
        <w:br w:type="page"/>
      </w:r>
    </w:p>
    <w:p w14:paraId="55A93F55" w14:textId="185C0B89" w:rsidR="00C94680" w:rsidRPr="00BA1AA4" w:rsidRDefault="00A07A30" w:rsidP="00A03C46">
      <w:pPr>
        <w:pStyle w:val="Heading1"/>
        <w:rPr>
          <w:rStyle w:val="normaltextrun"/>
          <w:rFonts w:ascii="Arial" w:hAnsi="Arial" w:cs="Arial"/>
          <w:b/>
          <w:bCs/>
          <w:color w:val="auto"/>
        </w:rPr>
      </w:pPr>
      <w:bookmarkStart w:id="0" w:name="_Toc52252873"/>
      <w:bookmarkStart w:id="1" w:name="_Toc32240953"/>
      <w:r>
        <w:rPr>
          <w:rFonts w:ascii="Arial" w:hAnsi="Arial" w:cs="Arial"/>
          <w:b/>
          <w:bCs/>
          <w:color w:val="auto"/>
        </w:rPr>
        <w:t>The s</w:t>
      </w:r>
      <w:r w:rsidR="0091131A" w:rsidRPr="00BA1AA4">
        <w:rPr>
          <w:rFonts w:ascii="Arial" w:hAnsi="Arial" w:cs="Arial"/>
          <w:b/>
          <w:bCs/>
          <w:color w:val="auto"/>
        </w:rPr>
        <w:t>cope of this transition review</w:t>
      </w:r>
      <w:bookmarkEnd w:id="0"/>
    </w:p>
    <w:bookmarkEnd w:id="1"/>
    <w:p w14:paraId="05DA64AC" w14:textId="77777777" w:rsidR="00D15E19" w:rsidRDefault="00D15E19" w:rsidP="00A03C46">
      <w:pPr>
        <w:pStyle w:val="paragraph"/>
        <w:spacing w:before="0" w:beforeAutospacing="0" w:after="0" w:afterAutospacing="0"/>
        <w:textAlignment w:val="baseline"/>
        <w:rPr>
          <w:rFonts w:ascii="Segoe UI" w:hAnsi="Segoe UI" w:cs="Segoe UI"/>
          <w:b/>
          <w:bCs/>
          <w:sz w:val="18"/>
          <w:szCs w:val="18"/>
        </w:rPr>
      </w:pPr>
    </w:p>
    <w:p w14:paraId="2654C3FF" w14:textId="77777777" w:rsidR="00D15E19" w:rsidRPr="00B72A93" w:rsidRDefault="00D15E19" w:rsidP="00A03C46">
      <w:pPr>
        <w:pStyle w:val="Heading2"/>
        <w:rPr>
          <w:rStyle w:val="eop"/>
          <w:sz w:val="28"/>
          <w:szCs w:val="32"/>
        </w:rPr>
      </w:pPr>
      <w:bookmarkStart w:id="2" w:name="_Toc52252874"/>
      <w:r w:rsidRPr="00B72A93">
        <w:rPr>
          <w:rStyle w:val="normaltextrun"/>
          <w:sz w:val="28"/>
          <w:szCs w:val="32"/>
        </w:rPr>
        <w:t>Goods subject to review</w:t>
      </w:r>
      <w:bookmarkEnd w:id="2"/>
    </w:p>
    <w:p w14:paraId="1CEFD93E" w14:textId="77777777" w:rsidR="00D15E19" w:rsidRPr="00BF288E" w:rsidRDefault="00D15E19" w:rsidP="00A03C46">
      <w:pPr>
        <w:pStyle w:val="paragraph"/>
        <w:spacing w:before="0" w:beforeAutospacing="0" w:after="0" w:afterAutospacing="0"/>
        <w:textAlignment w:val="baseline"/>
        <w:rPr>
          <w:rFonts w:ascii="Segoe UI" w:hAnsi="Segoe UI" w:cs="Segoe UI"/>
          <w:b/>
          <w:bCs/>
          <w:sz w:val="16"/>
          <w:szCs w:val="18"/>
        </w:rPr>
      </w:pPr>
    </w:p>
    <w:p w14:paraId="794CA5E9" w14:textId="7BB844E8" w:rsidR="00710F79" w:rsidRDefault="00D05FDD" w:rsidP="00A03C46">
      <w:pPr>
        <w:rPr>
          <w:rStyle w:val="normaltextrun"/>
          <w:rFonts w:cs="Arial"/>
        </w:rPr>
      </w:pPr>
      <w:r>
        <w:rPr>
          <w:rStyle w:val="normaltextrun"/>
          <w:rFonts w:cs="Arial"/>
        </w:rPr>
        <w:t xml:space="preserve">The goods subject to review </w:t>
      </w:r>
      <w:r w:rsidR="00FC2F64">
        <w:rPr>
          <w:rStyle w:val="normaltextrun"/>
          <w:rFonts w:cs="Arial"/>
        </w:rPr>
        <w:t>in this</w:t>
      </w:r>
      <w:r w:rsidR="0091131A">
        <w:rPr>
          <w:rStyle w:val="normaltextrun"/>
          <w:rFonts w:cs="Arial"/>
        </w:rPr>
        <w:t xml:space="preserve"> transition</w:t>
      </w:r>
      <w:r w:rsidR="00D15E19" w:rsidRPr="5FC53985">
        <w:rPr>
          <w:rStyle w:val="normaltextrun"/>
          <w:rFonts w:cs="Arial"/>
        </w:rPr>
        <w:t xml:space="preserve"> review </w:t>
      </w:r>
      <w:r w:rsidR="00FC2F64">
        <w:rPr>
          <w:rStyle w:val="normaltextrun"/>
          <w:rFonts w:cs="Arial"/>
        </w:rPr>
        <w:t>are detailed in the following table</w:t>
      </w:r>
      <w:r w:rsidR="008905AD">
        <w:rPr>
          <w:rStyle w:val="FootnoteReference"/>
          <w:rFonts w:cs="Arial"/>
        </w:rPr>
        <w:footnoteReference w:id="2"/>
      </w:r>
      <w:r w:rsidR="00FC2F64">
        <w:rPr>
          <w:rStyle w:val="normaltextrun"/>
          <w:rFonts w:cs="Arial"/>
        </w:rPr>
        <w:t>:</w:t>
      </w:r>
    </w:p>
    <w:p w14:paraId="2976A6D7" w14:textId="47EB4CFD" w:rsidR="006C31FD" w:rsidRDefault="006C31FD" w:rsidP="00A03C46">
      <w:pPr>
        <w:rPr>
          <w:rStyle w:val="normaltextrun"/>
          <w:rFonts w:cs="Arial"/>
        </w:rPr>
      </w:pPr>
    </w:p>
    <w:tbl>
      <w:tblPr>
        <w:tblStyle w:val="GridTable1Light-Accent3"/>
        <w:tblW w:w="10041" w:type="dxa"/>
        <w:tblInd w:w="-431" w:type="dxa"/>
        <w:tblCellMar>
          <w:top w:w="57" w:type="dxa"/>
          <w:bottom w:w="57" w:type="dxa"/>
        </w:tblCellMar>
        <w:tblLook w:val="04A0" w:firstRow="1" w:lastRow="0" w:firstColumn="1" w:lastColumn="0" w:noHBand="0" w:noVBand="1"/>
      </w:tblPr>
      <w:tblGrid>
        <w:gridCol w:w="1134"/>
        <w:gridCol w:w="1956"/>
        <w:gridCol w:w="6951"/>
      </w:tblGrid>
      <w:tr w:rsidR="00E5106D" w:rsidRPr="00E873DA" w14:paraId="3B16EC15" w14:textId="77777777" w:rsidTr="007908F9">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4" w:type="dxa"/>
            <w:shd w:val="clear" w:color="auto" w:fill="D9D9D9" w:themeFill="background1" w:themeFillShade="D9"/>
          </w:tcPr>
          <w:p w14:paraId="6F9BFA92" w14:textId="77777777" w:rsidR="00E5106D" w:rsidRPr="00E873DA" w:rsidRDefault="00E5106D" w:rsidP="008A662C">
            <w:pPr>
              <w:rPr>
                <w:rFonts w:ascii="Arial" w:hAnsi="Arial" w:cs="Arial"/>
                <w:sz w:val="20"/>
                <w:szCs w:val="20"/>
                <w:lang w:eastAsia="zh-CN"/>
              </w:rPr>
            </w:pPr>
            <w:proofErr w:type="gramStart"/>
            <w:r w:rsidRPr="00E873DA">
              <w:rPr>
                <w:rFonts w:ascii="Arial" w:hAnsi="Arial" w:cs="Arial"/>
                <w:sz w:val="20"/>
                <w:szCs w:val="20"/>
                <w:lang w:eastAsia="zh-CN"/>
              </w:rPr>
              <w:t>Product  category</w:t>
            </w:r>
            <w:proofErr w:type="gramEnd"/>
            <w:r w:rsidRPr="00E873DA">
              <w:rPr>
                <w:rFonts w:ascii="Arial" w:hAnsi="Arial" w:cs="Arial"/>
                <w:sz w:val="20"/>
                <w:szCs w:val="20"/>
                <w:lang w:eastAsia="zh-CN"/>
              </w:rPr>
              <w:t xml:space="preserve"> number</w:t>
            </w:r>
          </w:p>
        </w:tc>
        <w:tc>
          <w:tcPr>
            <w:tcW w:w="1956" w:type="dxa"/>
            <w:shd w:val="clear" w:color="auto" w:fill="D9D9D9" w:themeFill="background1" w:themeFillShade="D9"/>
          </w:tcPr>
          <w:p w14:paraId="4DE8B796" w14:textId="77777777" w:rsidR="00E5106D" w:rsidRPr="00E873DA" w:rsidRDefault="00E5106D" w:rsidP="008A662C">
            <w:pPr>
              <w:cnfStyle w:val="100000000000" w:firstRow="1"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hAnsi="Arial" w:cs="Arial"/>
                <w:sz w:val="20"/>
                <w:szCs w:val="20"/>
                <w:lang w:eastAsia="zh-CN"/>
              </w:rPr>
              <w:t>Product category</w:t>
            </w:r>
          </w:p>
        </w:tc>
        <w:tc>
          <w:tcPr>
            <w:tcW w:w="6951" w:type="dxa"/>
            <w:shd w:val="clear" w:color="auto" w:fill="D9D9D9" w:themeFill="background1" w:themeFillShade="D9"/>
          </w:tcPr>
          <w:p w14:paraId="73D7DBC4" w14:textId="77777777" w:rsidR="00E5106D" w:rsidRPr="00E873DA" w:rsidRDefault="00E5106D" w:rsidP="008A662C">
            <w:pPr>
              <w:cnfStyle w:val="100000000000" w:firstRow="1"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hAnsi="Arial" w:cs="Arial"/>
                <w:sz w:val="20"/>
                <w:szCs w:val="20"/>
                <w:lang w:eastAsia="zh-CN"/>
              </w:rPr>
              <w:t>Commodity codes</w:t>
            </w:r>
          </w:p>
        </w:tc>
      </w:tr>
      <w:tr w:rsidR="00E5106D" w:rsidRPr="00E873DA" w14:paraId="0B8474E9"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796BC176"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1 </w:t>
            </w:r>
          </w:p>
        </w:tc>
        <w:tc>
          <w:tcPr>
            <w:tcW w:w="1956" w:type="dxa"/>
          </w:tcPr>
          <w:p w14:paraId="35E9B1EC"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Non-Alloy and Other Alloy Hot Rolled Sheets and Strips </w:t>
            </w:r>
          </w:p>
        </w:tc>
        <w:tc>
          <w:tcPr>
            <w:tcW w:w="6951" w:type="dxa"/>
          </w:tcPr>
          <w:p w14:paraId="615B6D7E"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7208 10 00, 7208 25 00, 7208 26 00, 7208 27 00, 7208 36 00, 7208 37 00, 7208 38 00, 7208 39 00, 7208 40 00, 7208 52 10, 7208 52 99, 7208 53 10, 7208 53 90, 7208 54 00, 7211 13 00, 7211 14 00, 7211 19 00, 7212 60 00, 7225 19 10, 7225 30 10, 7225 30 30, 7225 30 90, 7225 40 15, 7225 40 90, 7226 19 10, 7226 91 20, 7226 91 91, 7226 91 99 </w:t>
            </w:r>
          </w:p>
        </w:tc>
      </w:tr>
      <w:tr w:rsidR="00E5106D" w:rsidRPr="00E873DA" w14:paraId="085325FD"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7385C4F7"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2 </w:t>
            </w:r>
          </w:p>
        </w:tc>
        <w:tc>
          <w:tcPr>
            <w:tcW w:w="1956" w:type="dxa"/>
          </w:tcPr>
          <w:p w14:paraId="6DE22C04"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Non-Alloy and Other Alloy Cold Rolled Sheets </w:t>
            </w:r>
          </w:p>
        </w:tc>
        <w:tc>
          <w:tcPr>
            <w:tcW w:w="6951" w:type="dxa"/>
          </w:tcPr>
          <w:p w14:paraId="18BF9210"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7209 15 00, 7209 16 90, 7209 17 90, 7209 18 91, 7209 25 00, 7209 26 90, 7209 27 90, 7209 28 90, 7209 90 20, 7209 90 80, 7211 23 20, 7211 23 30, 7211 23 80, 7211 29 00, 7211 90 20, 7211 90 80, 7225 50 20, 7225 50 80, 7226 20 00, 7226 92 00 </w:t>
            </w:r>
          </w:p>
        </w:tc>
      </w:tr>
      <w:tr w:rsidR="00E5106D" w:rsidRPr="00E873DA" w14:paraId="4C480D44"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78E51AE5"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4A </w:t>
            </w:r>
          </w:p>
        </w:tc>
        <w:tc>
          <w:tcPr>
            <w:tcW w:w="1956" w:type="dxa"/>
          </w:tcPr>
          <w:p w14:paraId="0845C80B"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Metallic Coated Sheets </w:t>
            </w:r>
          </w:p>
        </w:tc>
        <w:tc>
          <w:tcPr>
            <w:tcW w:w="6951" w:type="dxa"/>
          </w:tcPr>
          <w:p w14:paraId="7818036B"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TARIC Codes: 7210 41 00 20, 7210 49 00 20, 7210 61 00 20, 7210 69 00 20, 7212 30 00 20, 7212 50 61 20, 7212 50 69 20, 7225 92 00 20, 7225 99 00 11, 7225 99 00 22, 7225 99 00 45, 7225 99 00 91, 7225 99 00 92, 7226 99 30 10, 7226 99 70 11, 7226 99 70 91, 7226 99 70 94 </w:t>
            </w:r>
          </w:p>
        </w:tc>
      </w:tr>
      <w:tr w:rsidR="00E5106D" w:rsidRPr="00E873DA" w14:paraId="17E52FC5"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0331CB0A"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4B </w:t>
            </w:r>
          </w:p>
        </w:tc>
        <w:tc>
          <w:tcPr>
            <w:tcW w:w="1956" w:type="dxa"/>
          </w:tcPr>
          <w:p w14:paraId="2846F03D"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Metallic Coated Sheets </w:t>
            </w:r>
          </w:p>
        </w:tc>
        <w:tc>
          <w:tcPr>
            <w:tcW w:w="6951" w:type="dxa"/>
          </w:tcPr>
          <w:p w14:paraId="447B1114" w14:textId="77777777" w:rsidR="00E5106D" w:rsidRDefault="00E5106D" w:rsidP="008A662C">
            <w:pPr>
              <w:textAlignment w:val="baseline"/>
              <w:cnfStyle w:val="000000000000" w:firstRow="0" w:lastRow="0" w:firstColumn="0" w:lastColumn="0" w:oddVBand="0" w:evenVBand="0" w:oddHBand="0" w:evenHBand="0" w:firstRowFirstColumn="0" w:firstRowLastColumn="0" w:lastRowFirstColumn="0" w:lastRowLastColumn="0"/>
              <w:rPr>
                <w:rFonts w:eastAsia="Times New Roman" w:cs="Arial"/>
                <w:sz w:val="20"/>
                <w:szCs w:val="20"/>
                <w:lang w:eastAsia="en-GB"/>
              </w:rPr>
            </w:pPr>
            <w:r w:rsidRPr="00E873DA">
              <w:rPr>
                <w:rFonts w:ascii="Arial" w:eastAsia="Times New Roman" w:hAnsi="Arial" w:cs="Arial"/>
                <w:sz w:val="20"/>
                <w:szCs w:val="20"/>
                <w:lang w:eastAsia="en-GB"/>
              </w:rPr>
              <w:t>CN Codes: 7210 20 00, 7210 30 00, 7210 90 80, 7212 20 00, 7212 50 20, 7212 50 30, 7212 50 40, 7212 50 90, 7225 91 00, 7226 99 10  </w:t>
            </w:r>
          </w:p>
          <w:p w14:paraId="404B1098" w14:textId="77777777" w:rsidR="00E5106D" w:rsidRPr="00E873DA" w:rsidRDefault="00E5106D" w:rsidP="008A662C">
            <w:pPr>
              <w:textAlignment w:val="baseline"/>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 w:val="20"/>
                <w:szCs w:val="20"/>
                <w:lang w:eastAsia="en-GB"/>
              </w:rPr>
            </w:pPr>
          </w:p>
          <w:p w14:paraId="1AC87961"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TARIC codes: 7210 41 00 30, 7210 41 00 80, 7210 49 00 30, 7210 49 00 80, 7210 61 00 30, 7210 61 00 80, 7210 69 00 30, 7210 69 00 80, 7212 30 00 80, 7212 50 61 30, 7212 50 61 80, 7212 50 69 30, 7212 50 69 80, 7225 92 00 80, 7225 99 00 23, 7225 99 00 41, 7225 99 00 93, 7225 99 00 95, 7226 99 30 90, 7226 99 70 19, 7226 99 70 96 </w:t>
            </w:r>
          </w:p>
        </w:tc>
      </w:tr>
      <w:tr w:rsidR="00E5106D" w:rsidRPr="00E873DA" w14:paraId="677CA681"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4E664E84"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5 </w:t>
            </w:r>
          </w:p>
        </w:tc>
        <w:tc>
          <w:tcPr>
            <w:tcW w:w="1956" w:type="dxa"/>
          </w:tcPr>
          <w:p w14:paraId="45DEEF66"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Organic Coated Sheets </w:t>
            </w:r>
          </w:p>
        </w:tc>
        <w:tc>
          <w:tcPr>
            <w:tcW w:w="6951" w:type="dxa"/>
          </w:tcPr>
          <w:p w14:paraId="149306E8"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7210 70 80, 7212 40 80 </w:t>
            </w:r>
          </w:p>
        </w:tc>
      </w:tr>
      <w:tr w:rsidR="00E5106D" w:rsidRPr="00E873DA" w14:paraId="4F5119C5"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340C93DB"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6 </w:t>
            </w:r>
          </w:p>
        </w:tc>
        <w:tc>
          <w:tcPr>
            <w:tcW w:w="1956" w:type="dxa"/>
          </w:tcPr>
          <w:p w14:paraId="61910F19"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Tin Mill products </w:t>
            </w:r>
          </w:p>
        </w:tc>
        <w:tc>
          <w:tcPr>
            <w:tcW w:w="6951" w:type="dxa"/>
          </w:tcPr>
          <w:p w14:paraId="14FD2A6B"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7209 18 99, 7210 11 00, 7210 12 20, 7210 12 80, 7210 50 00, 7210 70 10, 7210 90 40, 7212 10 10, 7212 10 90, 7212 40 20 </w:t>
            </w:r>
          </w:p>
        </w:tc>
      </w:tr>
      <w:tr w:rsidR="00E5106D" w:rsidRPr="00E873DA" w14:paraId="41608D48"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75567EAB"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7 </w:t>
            </w:r>
          </w:p>
        </w:tc>
        <w:tc>
          <w:tcPr>
            <w:tcW w:w="1956" w:type="dxa"/>
          </w:tcPr>
          <w:p w14:paraId="124659BD"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Non</w:t>
            </w:r>
            <w:r>
              <w:rPr>
                <w:rFonts w:eastAsia="Times New Roman" w:cs="Arial"/>
                <w:sz w:val="20"/>
                <w:szCs w:val="20"/>
                <w:lang w:eastAsia="en-GB"/>
              </w:rPr>
              <w:t>-</w:t>
            </w:r>
            <w:r w:rsidRPr="00E873DA">
              <w:rPr>
                <w:rFonts w:ascii="Arial" w:eastAsia="Times New Roman" w:hAnsi="Arial" w:cs="Arial"/>
                <w:sz w:val="20"/>
                <w:szCs w:val="20"/>
                <w:lang w:eastAsia="en-GB"/>
              </w:rPr>
              <w:t>Alloy and Other Alloy Quarto Plates </w:t>
            </w:r>
          </w:p>
        </w:tc>
        <w:tc>
          <w:tcPr>
            <w:tcW w:w="6951" w:type="dxa"/>
          </w:tcPr>
          <w:p w14:paraId="2FED65A1"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7208 51 20, 7208 51 91, 7208 51 98, 7208 52 91, 7208 90 20, 7208 90 80, 7210 90 30, 7225 40 12, 7225 40 40, 7225 40 60 </w:t>
            </w:r>
          </w:p>
        </w:tc>
      </w:tr>
      <w:tr w:rsidR="00E5106D" w:rsidRPr="00E873DA" w14:paraId="77BD9F4E"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3018DB0C"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12 </w:t>
            </w:r>
          </w:p>
        </w:tc>
        <w:tc>
          <w:tcPr>
            <w:tcW w:w="1956" w:type="dxa"/>
          </w:tcPr>
          <w:p w14:paraId="449837AC"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Non-Alloy and Other Alloy Merchant Bars and Light Sections </w:t>
            </w:r>
          </w:p>
        </w:tc>
        <w:tc>
          <w:tcPr>
            <w:tcW w:w="6951" w:type="dxa"/>
          </w:tcPr>
          <w:p w14:paraId="1E9C92EF"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7214 30 00, 7214 91 10, 7214 91 90, 7214 99 31, 7214 99 39, 7214 99 50, 7214 99 71, 7214 99 79, 7214 99 95, 7215 90 00, 7216 10 00, 7216 21 00, 7216 22 00, 7216 40 10, 7216 40 90, 7216 50 10, 7216 50 91, 7216 50 99, 7216 99 00, 7228 10 20, 7228 20 10, 7228 20 91, 7228 30 20, 7228 30 41, 7228 30 49, 7228 30 61, 7228 30 69, 7228 30 70, 7228 30 89, 7228 60 20, 7228 60 80, 7228 70 10, 7228 70 90, 7228 80 00 </w:t>
            </w:r>
          </w:p>
        </w:tc>
      </w:tr>
      <w:tr w:rsidR="00E5106D" w:rsidRPr="00E873DA" w14:paraId="1D5BD937"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4095744A"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13 </w:t>
            </w:r>
          </w:p>
        </w:tc>
        <w:tc>
          <w:tcPr>
            <w:tcW w:w="1956" w:type="dxa"/>
          </w:tcPr>
          <w:p w14:paraId="409B0596"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Rebars </w:t>
            </w:r>
          </w:p>
        </w:tc>
        <w:tc>
          <w:tcPr>
            <w:tcW w:w="6951" w:type="dxa"/>
          </w:tcPr>
          <w:p w14:paraId="16322901"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7214 20 00, 7214 99 10 </w:t>
            </w:r>
          </w:p>
        </w:tc>
      </w:tr>
      <w:tr w:rsidR="00E5106D" w:rsidRPr="00E873DA" w14:paraId="0D8BBF1D"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67A8E241"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14 </w:t>
            </w:r>
          </w:p>
        </w:tc>
        <w:tc>
          <w:tcPr>
            <w:tcW w:w="1956" w:type="dxa"/>
          </w:tcPr>
          <w:p w14:paraId="54FCB832"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Stainless Bars and Light Sections </w:t>
            </w:r>
          </w:p>
        </w:tc>
        <w:tc>
          <w:tcPr>
            <w:tcW w:w="6951" w:type="dxa"/>
          </w:tcPr>
          <w:p w14:paraId="7E33352B"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7222 11 11, 7222 11 19, 7222 11 81, 7222 11 89, 7222 19 10, 7222 19 90, 7222 20 11, 7222 20 19, 7222 20 21, 7222 20 29, 7222 20 31, 7222 20 39, 7222 20 81, 7222 20 89, 7222 30 51, 7222 30 91, 7222 30 97, 7222 40 10, 7222 40 50, 7222 40 90 </w:t>
            </w:r>
          </w:p>
        </w:tc>
      </w:tr>
      <w:tr w:rsidR="00E5106D" w:rsidRPr="00E873DA" w14:paraId="328A7AAE"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452F8531"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15 </w:t>
            </w:r>
          </w:p>
        </w:tc>
        <w:tc>
          <w:tcPr>
            <w:tcW w:w="1956" w:type="dxa"/>
          </w:tcPr>
          <w:p w14:paraId="4B15717B"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Stainless Wire Rod </w:t>
            </w:r>
          </w:p>
        </w:tc>
        <w:tc>
          <w:tcPr>
            <w:tcW w:w="6951" w:type="dxa"/>
          </w:tcPr>
          <w:p w14:paraId="10AF5CDE"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7221 00 10, 7221 00 90 </w:t>
            </w:r>
          </w:p>
        </w:tc>
      </w:tr>
      <w:tr w:rsidR="00E5106D" w:rsidRPr="00E873DA" w14:paraId="70B626E3"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05912A60"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16 </w:t>
            </w:r>
          </w:p>
        </w:tc>
        <w:tc>
          <w:tcPr>
            <w:tcW w:w="1956" w:type="dxa"/>
          </w:tcPr>
          <w:p w14:paraId="2D134B17"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 xml:space="preserve">Non-Alloy and </w:t>
            </w:r>
            <w:proofErr w:type="gramStart"/>
            <w:r w:rsidRPr="00E873DA">
              <w:rPr>
                <w:rFonts w:ascii="Arial" w:eastAsia="Times New Roman" w:hAnsi="Arial" w:cs="Arial"/>
                <w:sz w:val="20"/>
                <w:szCs w:val="20"/>
                <w:lang w:eastAsia="en-GB"/>
              </w:rPr>
              <w:t>Other</w:t>
            </w:r>
            <w:proofErr w:type="gramEnd"/>
            <w:r w:rsidRPr="00E873DA">
              <w:rPr>
                <w:rFonts w:ascii="Arial" w:eastAsia="Times New Roman" w:hAnsi="Arial" w:cs="Arial"/>
                <w:sz w:val="20"/>
                <w:szCs w:val="20"/>
                <w:lang w:eastAsia="en-GB"/>
              </w:rPr>
              <w:t xml:space="preserve"> Alloy Wire Rod </w:t>
            </w:r>
          </w:p>
        </w:tc>
        <w:tc>
          <w:tcPr>
            <w:tcW w:w="6951" w:type="dxa"/>
          </w:tcPr>
          <w:p w14:paraId="58347D42"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7213 10 00, 7213 20 00, 7213 91 10, 7213 91 20, 7213 91 41, 7213 91 49, 7213 91 70, 7213 91 90, 7213 99 10, 7213 99 90, 7227 10 00, 7227 20 00, 7227 90 10, 7227 90 50, 7227 90 95 </w:t>
            </w:r>
          </w:p>
        </w:tc>
      </w:tr>
      <w:tr w:rsidR="00E5106D" w:rsidRPr="00E873DA" w14:paraId="3E2F5796"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16FED179"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17 </w:t>
            </w:r>
          </w:p>
        </w:tc>
        <w:tc>
          <w:tcPr>
            <w:tcW w:w="1956" w:type="dxa"/>
          </w:tcPr>
          <w:p w14:paraId="48B6BDF0"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Angles, Shapes and Sections of Iron or Non-Alloy Steel </w:t>
            </w:r>
          </w:p>
        </w:tc>
        <w:tc>
          <w:tcPr>
            <w:tcW w:w="6951" w:type="dxa"/>
          </w:tcPr>
          <w:p w14:paraId="25A175C2"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7216 31 10, 7216 31 90, 7216 32 11, 7216 32 19, 7216 32 91, 7216 32 99, 7216 33 10, 7216 33 90 </w:t>
            </w:r>
          </w:p>
        </w:tc>
      </w:tr>
      <w:tr w:rsidR="00E5106D" w:rsidRPr="00E873DA" w14:paraId="62742BD1"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393FF39A"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19 </w:t>
            </w:r>
          </w:p>
        </w:tc>
        <w:tc>
          <w:tcPr>
            <w:tcW w:w="1956" w:type="dxa"/>
          </w:tcPr>
          <w:p w14:paraId="65713A2D"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Railway Material </w:t>
            </w:r>
          </w:p>
        </w:tc>
        <w:tc>
          <w:tcPr>
            <w:tcW w:w="6951" w:type="dxa"/>
          </w:tcPr>
          <w:p w14:paraId="43D1CB61"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7302 10 22, 7302 10 28, 7302 10 40, 7302 10 50, 7302 40 00 </w:t>
            </w:r>
          </w:p>
        </w:tc>
      </w:tr>
      <w:tr w:rsidR="00E5106D" w:rsidRPr="00E873DA" w14:paraId="45078AFF"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1DC1DA21"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20 </w:t>
            </w:r>
          </w:p>
        </w:tc>
        <w:tc>
          <w:tcPr>
            <w:tcW w:w="1956" w:type="dxa"/>
          </w:tcPr>
          <w:p w14:paraId="30D9D85D"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Gas pipes </w:t>
            </w:r>
          </w:p>
        </w:tc>
        <w:tc>
          <w:tcPr>
            <w:tcW w:w="6951" w:type="dxa"/>
          </w:tcPr>
          <w:p w14:paraId="304E405A"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7306 30 41, 7306 30 49, 7306 30 72, 7306 30 77 </w:t>
            </w:r>
          </w:p>
        </w:tc>
      </w:tr>
      <w:tr w:rsidR="00E5106D" w:rsidRPr="00E873DA" w14:paraId="79F5C4B8"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4D6C2B5B"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21 </w:t>
            </w:r>
          </w:p>
        </w:tc>
        <w:tc>
          <w:tcPr>
            <w:tcW w:w="1956" w:type="dxa"/>
          </w:tcPr>
          <w:p w14:paraId="49C83047"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Hollow sections </w:t>
            </w:r>
          </w:p>
        </w:tc>
        <w:tc>
          <w:tcPr>
            <w:tcW w:w="6951" w:type="dxa"/>
          </w:tcPr>
          <w:p w14:paraId="1FF0F50D"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7306 61 10, 7306 61 92, 7306 61 99 </w:t>
            </w:r>
          </w:p>
        </w:tc>
      </w:tr>
      <w:tr w:rsidR="00E5106D" w:rsidRPr="00E873DA" w14:paraId="0392CBB9"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6488AE3E"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25.A </w:t>
            </w:r>
          </w:p>
        </w:tc>
        <w:tc>
          <w:tcPr>
            <w:tcW w:w="1956" w:type="dxa"/>
          </w:tcPr>
          <w:p w14:paraId="6A9173D6"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Large welded tubes </w:t>
            </w:r>
          </w:p>
        </w:tc>
        <w:tc>
          <w:tcPr>
            <w:tcW w:w="6951" w:type="dxa"/>
          </w:tcPr>
          <w:p w14:paraId="6915C77C"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7305 11 00, 7305 12 00</w:t>
            </w:r>
          </w:p>
        </w:tc>
      </w:tr>
      <w:tr w:rsidR="00E5106D" w:rsidRPr="00E873DA" w14:paraId="33509FD8"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319E2C5C" w14:textId="77777777" w:rsidR="00E5106D" w:rsidRPr="00E873DA" w:rsidRDefault="00E5106D" w:rsidP="008A662C">
            <w:pPr>
              <w:rPr>
                <w:rFonts w:ascii="Arial" w:eastAsia="Times New Roman" w:hAnsi="Arial" w:cs="Arial"/>
                <w:sz w:val="20"/>
                <w:szCs w:val="20"/>
                <w:lang w:eastAsia="en-GB"/>
              </w:rPr>
            </w:pPr>
            <w:r w:rsidRPr="00E873DA">
              <w:rPr>
                <w:rFonts w:ascii="Arial" w:eastAsia="Times New Roman" w:hAnsi="Arial" w:cs="Arial"/>
                <w:sz w:val="20"/>
                <w:szCs w:val="20"/>
                <w:lang w:eastAsia="en-GB"/>
              </w:rPr>
              <w:t>25.B</w:t>
            </w:r>
          </w:p>
        </w:tc>
        <w:tc>
          <w:tcPr>
            <w:tcW w:w="1956" w:type="dxa"/>
          </w:tcPr>
          <w:p w14:paraId="1C188916"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 w:val="20"/>
                <w:szCs w:val="20"/>
                <w:lang w:eastAsia="en-GB"/>
              </w:rPr>
            </w:pPr>
            <w:r w:rsidRPr="00E873DA">
              <w:rPr>
                <w:rFonts w:ascii="Arial" w:eastAsia="Times New Roman" w:hAnsi="Arial" w:cs="Arial"/>
                <w:sz w:val="20"/>
                <w:szCs w:val="20"/>
                <w:lang w:eastAsia="en-GB"/>
              </w:rPr>
              <w:t>Large welded tubes </w:t>
            </w:r>
          </w:p>
        </w:tc>
        <w:tc>
          <w:tcPr>
            <w:tcW w:w="6951" w:type="dxa"/>
          </w:tcPr>
          <w:p w14:paraId="744FC54A"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 w:val="20"/>
                <w:szCs w:val="20"/>
                <w:lang w:eastAsia="en-GB"/>
              </w:rPr>
            </w:pPr>
            <w:r w:rsidRPr="00E873DA">
              <w:rPr>
                <w:rFonts w:ascii="Arial" w:eastAsia="Times New Roman" w:hAnsi="Arial" w:cs="Arial"/>
                <w:sz w:val="20"/>
                <w:szCs w:val="20"/>
                <w:lang w:eastAsia="en-GB"/>
              </w:rPr>
              <w:t>7305 19 00, 7305 20 00, 7305 31 00, 7305 39 00, 7305 90 00 </w:t>
            </w:r>
          </w:p>
        </w:tc>
      </w:tr>
      <w:tr w:rsidR="00E5106D" w:rsidRPr="00E873DA" w14:paraId="40BE2846"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3710F3F7"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26 </w:t>
            </w:r>
          </w:p>
        </w:tc>
        <w:tc>
          <w:tcPr>
            <w:tcW w:w="1956" w:type="dxa"/>
          </w:tcPr>
          <w:p w14:paraId="206C240C"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Other Welded Pipes </w:t>
            </w:r>
          </w:p>
        </w:tc>
        <w:tc>
          <w:tcPr>
            <w:tcW w:w="6951" w:type="dxa"/>
          </w:tcPr>
          <w:p w14:paraId="6FAFA79D"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7306 11 10, 7306 11 90, 7306 19 10, 7306 19 90, 7306 21 00, 7306 29 00, 7306 30 11, 7306 30 19, 7306 30 80, 7306 40 20, 7306 40 80, 7306 50 20, 7306 50 80, 7306 69 10, 7306 69 90, 7306 90 00 </w:t>
            </w:r>
          </w:p>
        </w:tc>
      </w:tr>
      <w:tr w:rsidR="00E5106D" w:rsidRPr="00E873DA" w14:paraId="34FA99E7"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5A1BD12E"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27 </w:t>
            </w:r>
          </w:p>
        </w:tc>
        <w:tc>
          <w:tcPr>
            <w:tcW w:w="1956" w:type="dxa"/>
          </w:tcPr>
          <w:p w14:paraId="7834C40C"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Non-alloy and other alloy cold finished bars </w:t>
            </w:r>
          </w:p>
        </w:tc>
        <w:tc>
          <w:tcPr>
            <w:tcW w:w="6951" w:type="dxa"/>
          </w:tcPr>
          <w:p w14:paraId="1B52079C"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7215 10 00, 7215 50 11, 7215 50 19, 7215 50 80, 7228 10 90, 7228 20 99, 7228 50 20, 7228 50 40, 7228 50 61, 7228 50 69, 7228 50 80 </w:t>
            </w:r>
          </w:p>
        </w:tc>
      </w:tr>
      <w:tr w:rsidR="00E5106D" w:rsidRPr="00E873DA" w14:paraId="6EBDA2E4"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0CEF0F88"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28 </w:t>
            </w:r>
          </w:p>
        </w:tc>
        <w:tc>
          <w:tcPr>
            <w:tcW w:w="1956" w:type="dxa"/>
          </w:tcPr>
          <w:p w14:paraId="4A339B5D"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Non-Alloy Wire </w:t>
            </w:r>
          </w:p>
        </w:tc>
        <w:tc>
          <w:tcPr>
            <w:tcW w:w="6951" w:type="dxa"/>
          </w:tcPr>
          <w:p w14:paraId="38DC1926"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7217 10 10, 7217 10 31, 7217 10 39, 7217 10 50, 7217 10 90, 7217 20 10, 7217 20 30, 7217 20 50, 7217 20 90, 7217 30 41, 7217 30 49, 7217 30 50, 7217 30 90, 7217 90 20, 7217 90 50, 7217 90 90 </w:t>
            </w:r>
          </w:p>
        </w:tc>
      </w:tr>
    </w:tbl>
    <w:p w14:paraId="28F5594F" w14:textId="77777777" w:rsidR="006C31FD" w:rsidRDefault="006C31FD" w:rsidP="00A03C46">
      <w:pPr>
        <w:rPr>
          <w:lang w:eastAsia="zh-CN"/>
        </w:rPr>
      </w:pPr>
    </w:p>
    <w:p w14:paraId="6353BE46" w14:textId="77777777" w:rsidR="0099001D" w:rsidRDefault="0099001D">
      <w:pPr>
        <w:rPr>
          <w:rStyle w:val="normaltextrun"/>
          <w:rFonts w:eastAsiaTheme="majorEastAsia" w:cs="Arial"/>
          <w:b/>
          <w:sz w:val="28"/>
          <w:szCs w:val="32"/>
          <w:lang w:eastAsia="zh-CN"/>
        </w:rPr>
      </w:pPr>
      <w:r>
        <w:rPr>
          <w:rStyle w:val="normaltextrun"/>
          <w:sz w:val="28"/>
          <w:szCs w:val="32"/>
        </w:rPr>
        <w:br w:type="page"/>
      </w:r>
    </w:p>
    <w:p w14:paraId="34ED4842" w14:textId="4CFEBADE" w:rsidR="00710F79" w:rsidRPr="00B72A93" w:rsidRDefault="00710F79" w:rsidP="00A03C46">
      <w:pPr>
        <w:pStyle w:val="Heading2"/>
        <w:rPr>
          <w:rStyle w:val="normaltextrun"/>
          <w:sz w:val="28"/>
          <w:szCs w:val="32"/>
        </w:rPr>
      </w:pPr>
      <w:bookmarkStart w:id="3" w:name="_Toc52252875"/>
      <w:r w:rsidRPr="00B72A93">
        <w:rPr>
          <w:rStyle w:val="normaltextrun"/>
          <w:sz w:val="28"/>
          <w:szCs w:val="32"/>
        </w:rPr>
        <w:t>Like goods</w:t>
      </w:r>
      <w:bookmarkEnd w:id="3"/>
      <w:r w:rsidRPr="00B72A93">
        <w:rPr>
          <w:rStyle w:val="normaltextrun"/>
          <w:sz w:val="28"/>
          <w:szCs w:val="32"/>
        </w:rPr>
        <w:t xml:space="preserve"> </w:t>
      </w:r>
    </w:p>
    <w:p w14:paraId="2D37D513" w14:textId="77777777" w:rsidR="00B72A93" w:rsidRDefault="00B72A93" w:rsidP="00A03C46">
      <w:pPr>
        <w:rPr>
          <w:rFonts w:cs="Arial"/>
        </w:rPr>
      </w:pPr>
    </w:p>
    <w:p w14:paraId="0252A51B" w14:textId="39E323FC" w:rsidR="00F46AC8" w:rsidRDefault="004A72D2" w:rsidP="004A72D2">
      <w:pPr>
        <w:rPr>
          <w:rFonts w:cs="Arial"/>
        </w:rPr>
      </w:pPr>
      <w:r w:rsidRPr="004A72D2">
        <w:rPr>
          <w:rFonts w:cs="Arial"/>
        </w:rPr>
        <w:t>This pre</w:t>
      </w:r>
      <w:r>
        <w:rPr>
          <w:rFonts w:cs="Arial"/>
        </w:rPr>
        <w:t>-limited examination</w:t>
      </w:r>
      <w:r w:rsidRPr="004A72D2">
        <w:rPr>
          <w:rFonts w:cs="Arial"/>
        </w:rPr>
        <w:t xml:space="preserve"> questionnaire also asks for information about your company’s </w:t>
      </w:r>
      <w:r>
        <w:rPr>
          <w:rFonts w:cs="Arial"/>
        </w:rPr>
        <w:t>production</w:t>
      </w:r>
      <w:r w:rsidRPr="004A72D2">
        <w:rPr>
          <w:rFonts w:cs="Arial"/>
        </w:rPr>
        <w:t xml:space="preserve"> and sales of goods which are like the goods subject to review. Any reference to ‘like goods’ in this pre-</w:t>
      </w:r>
      <w:r>
        <w:rPr>
          <w:rFonts w:cs="Arial"/>
        </w:rPr>
        <w:t>limited examination</w:t>
      </w:r>
      <w:r w:rsidRPr="004A72D2">
        <w:rPr>
          <w:rFonts w:cs="Arial"/>
        </w:rPr>
        <w:t xml:space="preserve"> questionnaire refers to </w:t>
      </w:r>
      <w:r w:rsidR="00F46AC8" w:rsidRPr="00F46AC8">
        <w:rPr>
          <w:rFonts w:cs="Arial"/>
        </w:rPr>
        <w:t xml:space="preserve">goods </w:t>
      </w:r>
      <w:r w:rsidR="00A07A30">
        <w:rPr>
          <w:rFonts w:cs="Arial"/>
        </w:rPr>
        <w:t xml:space="preserve">produced in the UK </w:t>
      </w:r>
      <w:r w:rsidR="00F46AC8" w:rsidRPr="00F46AC8">
        <w:rPr>
          <w:rFonts w:cs="Arial"/>
        </w:rPr>
        <w:t xml:space="preserve">which are like </w:t>
      </w:r>
      <w:r w:rsidR="00F46AC8">
        <w:rPr>
          <w:rFonts w:cs="Arial"/>
        </w:rPr>
        <w:t>the</w:t>
      </w:r>
      <w:r w:rsidR="00F46AC8" w:rsidRPr="00F46AC8">
        <w:rPr>
          <w:rFonts w:cs="Arial"/>
        </w:rPr>
        <w:t xml:space="preserve"> goods</w:t>
      </w:r>
      <w:r w:rsidR="00F46AC8">
        <w:rPr>
          <w:rFonts w:cs="Arial"/>
        </w:rPr>
        <w:t xml:space="preserve"> subject to review</w:t>
      </w:r>
      <w:r w:rsidR="00F46AC8" w:rsidRPr="00F46AC8">
        <w:rPr>
          <w:rFonts w:cs="Arial"/>
        </w:rPr>
        <w:t xml:space="preserve"> in all respects, </w:t>
      </w:r>
      <w:r>
        <w:rPr>
          <w:rFonts w:cs="Arial"/>
        </w:rPr>
        <w:t>or with</w:t>
      </w:r>
      <w:r w:rsidR="00F46AC8" w:rsidRPr="00F46AC8">
        <w:rPr>
          <w:rFonts w:cs="Arial"/>
        </w:rPr>
        <w:t xml:space="preserve"> characteristics closely resembling </w:t>
      </w:r>
      <w:r>
        <w:rPr>
          <w:rFonts w:cs="Arial"/>
        </w:rPr>
        <w:t>them</w:t>
      </w:r>
      <w:r w:rsidR="00F46AC8" w:rsidRPr="00F46AC8">
        <w:rPr>
          <w:rFonts w:cs="Arial"/>
        </w:rPr>
        <w:t>.</w:t>
      </w:r>
    </w:p>
    <w:p w14:paraId="63BFE6FA" w14:textId="77777777" w:rsidR="00B72A93" w:rsidRDefault="00B72A93" w:rsidP="00A03C46">
      <w:pPr>
        <w:rPr>
          <w:rFonts w:cs="Arial"/>
        </w:rPr>
      </w:pPr>
    </w:p>
    <w:p w14:paraId="46D28BD4" w14:textId="77777777" w:rsidR="00383734" w:rsidRPr="00B72A93" w:rsidRDefault="00F46AC8" w:rsidP="00A03C46">
      <w:pPr>
        <w:pStyle w:val="Heading2"/>
        <w:rPr>
          <w:rStyle w:val="normaltextrun"/>
          <w:sz w:val="28"/>
          <w:szCs w:val="32"/>
        </w:rPr>
      </w:pPr>
      <w:bookmarkStart w:id="4" w:name="_Toc52252876"/>
      <w:r w:rsidRPr="00B72A93">
        <w:rPr>
          <w:rStyle w:val="normaltextrun"/>
          <w:sz w:val="28"/>
          <w:szCs w:val="32"/>
        </w:rPr>
        <w:t>Directly competitive goods</w:t>
      </w:r>
      <w:bookmarkEnd w:id="4"/>
      <w:r w:rsidRPr="00B72A93">
        <w:rPr>
          <w:rStyle w:val="normaltextrun"/>
          <w:sz w:val="28"/>
          <w:szCs w:val="32"/>
        </w:rPr>
        <w:t xml:space="preserve"> </w:t>
      </w:r>
    </w:p>
    <w:p w14:paraId="193C1674" w14:textId="77777777" w:rsidR="00B72A93" w:rsidRDefault="00B72A93" w:rsidP="00A03C46">
      <w:pPr>
        <w:rPr>
          <w:rFonts w:cs="Arial"/>
        </w:rPr>
      </w:pPr>
    </w:p>
    <w:p w14:paraId="1FC5790B" w14:textId="77777777" w:rsidR="000E27F8" w:rsidRPr="000E27F8" w:rsidRDefault="000E27F8" w:rsidP="000E27F8">
      <w:pPr>
        <w:rPr>
          <w:rFonts w:cs="Arial"/>
        </w:rPr>
      </w:pPr>
      <w:r w:rsidRPr="000E27F8">
        <w:rPr>
          <w:rFonts w:cs="Arial"/>
        </w:rPr>
        <w:t>In addition to like goods, we also want to know about directly competitive goods. ‘Directly competitive goods’ are goods produced in the UK which are directly competitive with the goods subject to this transition review.</w:t>
      </w:r>
    </w:p>
    <w:p w14:paraId="75C16E9D" w14:textId="77777777" w:rsidR="000E27F8" w:rsidRPr="000E27F8" w:rsidRDefault="000E27F8" w:rsidP="000E27F8">
      <w:pPr>
        <w:rPr>
          <w:rFonts w:cs="Arial"/>
        </w:rPr>
      </w:pPr>
    </w:p>
    <w:p w14:paraId="772761AB" w14:textId="77777777" w:rsidR="000E27F8" w:rsidRDefault="000E27F8" w:rsidP="000E27F8">
      <w:pPr>
        <w:rPr>
          <w:rFonts w:cs="Arial"/>
        </w:rPr>
      </w:pPr>
      <w:r w:rsidRPr="000E27F8">
        <w:rPr>
          <w:rFonts w:cs="Arial"/>
        </w:rPr>
        <w:t xml:space="preserve">This can include goods that are not only </w:t>
      </w:r>
      <w:proofErr w:type="gramStart"/>
      <w:r w:rsidRPr="000E27F8">
        <w:rPr>
          <w:rFonts w:cs="Arial"/>
        </w:rPr>
        <w:t>similar to</w:t>
      </w:r>
      <w:proofErr w:type="gramEnd"/>
      <w:r w:rsidRPr="000E27F8">
        <w:rPr>
          <w:rFonts w:cs="Arial"/>
        </w:rPr>
        <w:t xml:space="preserve"> the goods subject to review, such as a different type or variety, but also includes goods that occupy a position of direct competition with the goods subject to review. A directly competitive good may be one that is substitutable with the goods subject to review. </w:t>
      </w:r>
    </w:p>
    <w:p w14:paraId="11C74396" w14:textId="77777777" w:rsidR="00067C9B" w:rsidRDefault="00067C9B" w:rsidP="00A03C46">
      <w:pPr>
        <w:rPr>
          <w:rFonts w:cs="Arial"/>
        </w:rPr>
      </w:pPr>
    </w:p>
    <w:p w14:paraId="2B141F64" w14:textId="2518036D" w:rsidR="00067C9B" w:rsidRDefault="00067C9B" w:rsidP="00A03C46">
      <w:pPr>
        <w:pStyle w:val="paragraph"/>
        <w:spacing w:before="0" w:beforeAutospacing="0" w:after="0" w:afterAutospacing="0"/>
        <w:textAlignment w:val="baseline"/>
        <w:rPr>
          <w:rStyle w:val="normaltextrun"/>
          <w:rFonts w:ascii="Arial" w:hAnsi="Arial" w:cs="Arial"/>
          <w:b/>
          <w:bCs/>
        </w:rPr>
      </w:pPr>
      <w:r>
        <w:rPr>
          <w:rStyle w:val="normaltextrun"/>
          <w:rFonts w:ascii="Arial" w:hAnsi="Arial" w:cs="Arial"/>
          <w:b/>
          <w:bCs/>
        </w:rPr>
        <w:t xml:space="preserve">Please follow the instructions for each question to provide the appropriate information regarding the </w:t>
      </w:r>
      <w:r w:rsidRPr="00362E55">
        <w:rPr>
          <w:rStyle w:val="normaltextrun"/>
          <w:rFonts w:ascii="Arial" w:hAnsi="Arial" w:cs="Arial"/>
          <w:b/>
          <w:bCs/>
        </w:rPr>
        <w:t>goods</w:t>
      </w:r>
      <w:r>
        <w:rPr>
          <w:rStyle w:val="normaltextrun"/>
          <w:rFonts w:ascii="Arial" w:hAnsi="Arial" w:cs="Arial"/>
          <w:b/>
          <w:bCs/>
        </w:rPr>
        <w:t xml:space="preserve"> </w:t>
      </w:r>
      <w:r w:rsidRPr="00BF288E">
        <w:rPr>
          <w:rStyle w:val="normaltextrun"/>
          <w:rFonts w:ascii="Arial" w:hAnsi="Arial" w:cs="Arial"/>
          <w:b/>
          <w:bCs/>
        </w:rPr>
        <w:t>subject</w:t>
      </w:r>
      <w:r>
        <w:rPr>
          <w:rStyle w:val="normaltextrun"/>
          <w:rFonts w:ascii="Arial" w:hAnsi="Arial" w:cs="Arial"/>
          <w:b/>
          <w:bCs/>
        </w:rPr>
        <w:t xml:space="preserve"> </w:t>
      </w:r>
      <w:r w:rsidRPr="00BF288E">
        <w:rPr>
          <w:rStyle w:val="normaltextrun"/>
          <w:rFonts w:ascii="Arial" w:hAnsi="Arial" w:cs="Arial"/>
          <w:b/>
          <w:bCs/>
        </w:rPr>
        <w:t>to</w:t>
      </w:r>
      <w:r>
        <w:rPr>
          <w:rStyle w:val="normaltextrun"/>
          <w:rFonts w:ascii="Arial" w:hAnsi="Arial" w:cs="Arial"/>
          <w:b/>
          <w:bCs/>
        </w:rPr>
        <w:t xml:space="preserve"> </w:t>
      </w:r>
      <w:r w:rsidRPr="00BF288E">
        <w:rPr>
          <w:rStyle w:val="normaltextrun"/>
          <w:rFonts w:ascii="Arial" w:hAnsi="Arial" w:cs="Arial"/>
          <w:b/>
          <w:bCs/>
        </w:rPr>
        <w:t>review</w:t>
      </w:r>
      <w:r w:rsidR="00B44687">
        <w:rPr>
          <w:rStyle w:val="normaltextrun"/>
          <w:rFonts w:ascii="Arial" w:hAnsi="Arial" w:cs="Arial"/>
          <w:b/>
          <w:bCs/>
        </w:rPr>
        <w:t xml:space="preserve">, </w:t>
      </w:r>
      <w:r w:rsidRPr="00362E55">
        <w:rPr>
          <w:rStyle w:val="normaltextrun"/>
          <w:rFonts w:ascii="Arial" w:hAnsi="Arial" w:cs="Arial"/>
          <w:b/>
          <w:bCs/>
        </w:rPr>
        <w:t>like</w:t>
      </w:r>
      <w:r>
        <w:rPr>
          <w:rStyle w:val="normaltextrun"/>
          <w:rFonts w:ascii="Arial" w:hAnsi="Arial" w:cs="Arial"/>
          <w:b/>
          <w:bCs/>
        </w:rPr>
        <w:t xml:space="preserve"> goods</w:t>
      </w:r>
      <w:r w:rsidR="00B44687">
        <w:rPr>
          <w:rStyle w:val="normaltextrun"/>
          <w:rFonts w:ascii="Arial" w:hAnsi="Arial" w:cs="Arial"/>
          <w:b/>
          <w:bCs/>
        </w:rPr>
        <w:t xml:space="preserve"> and directly competitive goods.</w:t>
      </w:r>
    </w:p>
    <w:p w14:paraId="0499D1B5" w14:textId="77777777" w:rsidR="00B44687" w:rsidRDefault="00B44687" w:rsidP="00A03C46">
      <w:pPr>
        <w:pStyle w:val="paragraph"/>
        <w:spacing w:before="0" w:beforeAutospacing="0" w:after="0" w:afterAutospacing="0"/>
        <w:textAlignment w:val="baseline"/>
        <w:rPr>
          <w:rFonts w:eastAsiaTheme="majorEastAsia" w:cs="Arial"/>
          <w:b/>
          <w:sz w:val="32"/>
          <w:szCs w:val="26"/>
        </w:rPr>
      </w:pPr>
    </w:p>
    <w:p w14:paraId="0BA272B5" w14:textId="77777777" w:rsidR="00A03C46" w:rsidRDefault="00A03C46">
      <w:pPr>
        <w:spacing w:after="160" w:line="259" w:lineRule="auto"/>
        <w:rPr>
          <w:rFonts w:eastAsiaTheme="majorEastAsia" w:cs="Arial"/>
          <w:b/>
          <w:bCs/>
          <w:sz w:val="32"/>
          <w:szCs w:val="32"/>
        </w:rPr>
      </w:pPr>
      <w:bookmarkStart w:id="5" w:name="_Instructions"/>
      <w:bookmarkStart w:id="6" w:name="_Toc32240954"/>
      <w:bookmarkEnd w:id="5"/>
      <w:r>
        <w:rPr>
          <w:rFonts w:cs="Arial"/>
          <w:b/>
          <w:bCs/>
        </w:rPr>
        <w:br w:type="page"/>
      </w:r>
    </w:p>
    <w:p w14:paraId="3E04F9B3" w14:textId="13785D5D" w:rsidR="00067C9B" w:rsidRPr="00BA1AA4" w:rsidRDefault="00067C9B" w:rsidP="00A03C46">
      <w:pPr>
        <w:pStyle w:val="Heading1"/>
        <w:rPr>
          <w:rFonts w:ascii="Arial" w:hAnsi="Arial" w:cs="Arial"/>
          <w:b/>
          <w:bCs/>
          <w:color w:val="auto"/>
        </w:rPr>
      </w:pPr>
      <w:bookmarkStart w:id="7" w:name="_Toc52252877"/>
      <w:r w:rsidRPr="00BA1AA4">
        <w:rPr>
          <w:rFonts w:ascii="Arial" w:hAnsi="Arial" w:cs="Arial"/>
          <w:b/>
          <w:bCs/>
          <w:color w:val="auto"/>
        </w:rPr>
        <w:t>Instructions</w:t>
      </w:r>
      <w:bookmarkEnd w:id="6"/>
      <w:bookmarkEnd w:id="7"/>
    </w:p>
    <w:p w14:paraId="5FEC0E9C" w14:textId="415471A1" w:rsidR="00067C9B" w:rsidRDefault="00067C9B" w:rsidP="00A03C46">
      <w:pPr>
        <w:rPr>
          <w:szCs w:val="22"/>
        </w:rPr>
      </w:pPr>
    </w:p>
    <w:p w14:paraId="5F97F711" w14:textId="0C800012" w:rsidR="00A07A30" w:rsidRDefault="00A07A30" w:rsidP="00A03C46">
      <w:r w:rsidRPr="6468C88A">
        <w:rPr>
          <w:rFonts w:cs="Arial"/>
        </w:rPr>
        <w:t>The Trade Remedies Investigations Directorate (TRID) of the United Kingdom’s Department for International Trade is carrying out a transition review of safeguard measure</w:t>
      </w:r>
      <w:r w:rsidR="15E50EBE" w:rsidRPr="6468C88A">
        <w:rPr>
          <w:rFonts w:cs="Arial"/>
        </w:rPr>
        <w:t>s</w:t>
      </w:r>
      <w:r w:rsidRPr="6468C88A">
        <w:rPr>
          <w:rFonts w:cs="Arial"/>
        </w:rPr>
        <w:t xml:space="preserve"> active under the EU system that the United Kingdom (UK) decided to transition after EU exit. This transition review will assess whether the safeguard measure</w:t>
      </w:r>
      <w:r w:rsidR="112E2F0A" w:rsidRPr="6468C88A">
        <w:rPr>
          <w:rFonts w:cs="Arial"/>
        </w:rPr>
        <w:t>s</w:t>
      </w:r>
      <w:r w:rsidRPr="6468C88A">
        <w:rPr>
          <w:rFonts w:cs="Arial"/>
        </w:rPr>
        <w:t xml:space="preserve"> on certain steel products should be maintained, varied or discontinued in the UK.</w:t>
      </w:r>
      <w:r w:rsidR="08338631" w:rsidRPr="6468C88A">
        <w:rPr>
          <w:rFonts w:cs="Arial"/>
        </w:rPr>
        <w:t xml:space="preserve"> </w:t>
      </w:r>
      <w:r w:rsidR="0097330A" w:rsidRPr="6468C88A">
        <w:rPr>
          <w:rFonts w:cs="Arial"/>
        </w:rPr>
        <w:t>It will also consider whether the current safeguard measure should be extended.</w:t>
      </w:r>
    </w:p>
    <w:p w14:paraId="69066E87" w14:textId="77777777" w:rsidR="00A07A30" w:rsidRPr="0097330A" w:rsidRDefault="00A07A30" w:rsidP="00B424FE">
      <w:pPr>
        <w:pStyle w:val="Heading2"/>
        <w:numPr>
          <w:ilvl w:val="0"/>
          <w:numId w:val="0"/>
        </w:numPr>
        <w:spacing w:before="0"/>
      </w:pPr>
    </w:p>
    <w:p w14:paraId="2A106514" w14:textId="536869BB" w:rsidR="00D238BF" w:rsidRPr="00D238BF" w:rsidRDefault="00D238BF" w:rsidP="00A03C46">
      <w:pPr>
        <w:pStyle w:val="Heading2"/>
        <w:rPr>
          <w:rStyle w:val="normaltextrun"/>
          <w:sz w:val="28"/>
          <w:szCs w:val="32"/>
        </w:rPr>
      </w:pPr>
      <w:bookmarkStart w:id="8" w:name="_Toc32240955"/>
      <w:bookmarkStart w:id="9" w:name="_Toc52252878"/>
      <w:r w:rsidRPr="00D238BF">
        <w:rPr>
          <w:rStyle w:val="normaltextrun"/>
          <w:sz w:val="28"/>
          <w:szCs w:val="32"/>
        </w:rPr>
        <w:t>Why you are being asked to complete this pre-</w:t>
      </w:r>
      <w:r w:rsidR="005A253F">
        <w:rPr>
          <w:rStyle w:val="normaltextrun"/>
          <w:sz w:val="28"/>
          <w:szCs w:val="32"/>
        </w:rPr>
        <w:t xml:space="preserve">limited </w:t>
      </w:r>
      <w:r w:rsidR="000A6E53">
        <w:rPr>
          <w:rStyle w:val="normaltextrun"/>
          <w:sz w:val="28"/>
          <w:szCs w:val="32"/>
        </w:rPr>
        <w:t>examination</w:t>
      </w:r>
      <w:r w:rsidRPr="00D238BF">
        <w:rPr>
          <w:rStyle w:val="normaltextrun"/>
          <w:sz w:val="28"/>
          <w:szCs w:val="32"/>
        </w:rPr>
        <w:t xml:space="preserve"> questionnaire</w:t>
      </w:r>
      <w:bookmarkEnd w:id="8"/>
      <w:bookmarkEnd w:id="9"/>
    </w:p>
    <w:p w14:paraId="52028B4D" w14:textId="77777777" w:rsidR="00D238BF" w:rsidRPr="00E87D09" w:rsidRDefault="00D238BF" w:rsidP="00A03C46">
      <w:pPr>
        <w:textAlignment w:val="baseline"/>
        <w:rPr>
          <w:rFonts w:eastAsiaTheme="minorEastAsia" w:cs="Arial"/>
        </w:rPr>
      </w:pPr>
    </w:p>
    <w:p w14:paraId="46A6FD69" w14:textId="7FD6DD07" w:rsidR="00D238BF" w:rsidRPr="00E87D09" w:rsidRDefault="00D238BF" w:rsidP="00A03C46">
      <w:pPr>
        <w:textAlignment w:val="baseline"/>
        <w:rPr>
          <w:rFonts w:eastAsiaTheme="minorEastAsia" w:cs="Arial"/>
        </w:rPr>
      </w:pPr>
      <w:r w:rsidRPr="00E87D09">
        <w:rPr>
          <w:rFonts w:eastAsiaTheme="minorEastAsia" w:cs="Arial"/>
        </w:rPr>
        <w:t xml:space="preserve">We are seeking your cooperation as a </w:t>
      </w:r>
      <w:r w:rsidRPr="00E87D09">
        <w:rPr>
          <w:rFonts w:eastAsiaTheme="minorEastAsia" w:cs="Arial"/>
          <w:b/>
          <w:bCs/>
        </w:rPr>
        <w:t xml:space="preserve">UK producer </w:t>
      </w:r>
      <w:r w:rsidRPr="00E87D09">
        <w:rPr>
          <w:rFonts w:eastAsiaTheme="minorEastAsia" w:cs="Arial"/>
        </w:rPr>
        <w:t>of like goods</w:t>
      </w:r>
      <w:r w:rsidR="00E87D09">
        <w:rPr>
          <w:rFonts w:cs="Arial"/>
        </w:rPr>
        <w:t xml:space="preserve"> and directly competitive goods</w:t>
      </w:r>
      <w:r w:rsidRPr="00E87D09">
        <w:rPr>
          <w:rFonts w:eastAsiaTheme="minorEastAsia" w:cs="Arial"/>
        </w:rPr>
        <w:t xml:space="preserve">, to inform our review of whether the current </w:t>
      </w:r>
      <w:r w:rsidR="00984B30">
        <w:rPr>
          <w:rFonts w:cs="Arial"/>
        </w:rPr>
        <w:t>safeguard</w:t>
      </w:r>
      <w:r w:rsidRPr="00E87D09">
        <w:rPr>
          <w:rFonts w:eastAsiaTheme="minorEastAsia" w:cs="Arial"/>
        </w:rPr>
        <w:t xml:space="preserve"> measure should be maintained, varied</w:t>
      </w:r>
      <w:r w:rsidR="00B63FB3">
        <w:rPr>
          <w:rFonts w:eastAsiaTheme="minorEastAsia" w:cs="Arial"/>
        </w:rPr>
        <w:t xml:space="preserve">, </w:t>
      </w:r>
      <w:r w:rsidRPr="00E87D09">
        <w:rPr>
          <w:rFonts w:eastAsiaTheme="minorEastAsia" w:cs="Arial"/>
        </w:rPr>
        <w:t>discontinued</w:t>
      </w:r>
      <w:r w:rsidR="00B63FB3">
        <w:rPr>
          <w:rFonts w:eastAsiaTheme="minorEastAsia" w:cs="Arial"/>
        </w:rPr>
        <w:t xml:space="preserve"> and/or extended</w:t>
      </w:r>
      <w:r w:rsidRPr="00E87D09">
        <w:rPr>
          <w:rFonts w:eastAsiaTheme="minorEastAsia" w:cs="Arial"/>
        </w:rPr>
        <w:t xml:space="preserve">.  </w:t>
      </w:r>
    </w:p>
    <w:p w14:paraId="0F548954" w14:textId="77777777" w:rsidR="00D238BF" w:rsidRPr="00E87D09" w:rsidRDefault="00D238BF" w:rsidP="00A03C46">
      <w:pPr>
        <w:rPr>
          <w:rFonts w:cs="Arial"/>
        </w:rPr>
      </w:pPr>
    </w:p>
    <w:p w14:paraId="5CE561A5" w14:textId="381579A1" w:rsidR="00D238BF" w:rsidRPr="00E87D09" w:rsidRDefault="00D238BF" w:rsidP="00A03C46">
      <w:pPr>
        <w:rPr>
          <w:rFonts w:cs="Arial"/>
        </w:rPr>
      </w:pPr>
      <w:r w:rsidRPr="00E87D09">
        <w:rPr>
          <w:rFonts w:cs="Arial"/>
        </w:rPr>
        <w:t>This pre-</w:t>
      </w:r>
      <w:r w:rsidR="00FD26AE">
        <w:rPr>
          <w:rFonts w:cs="Arial"/>
        </w:rPr>
        <w:t>limited examination</w:t>
      </w:r>
      <w:r w:rsidRPr="00E87D09">
        <w:rPr>
          <w:rFonts w:cs="Arial"/>
        </w:rPr>
        <w:t xml:space="preserve"> questionnaire allows us to collect basic information and data about your company. If </w:t>
      </w:r>
      <w:proofErr w:type="gramStart"/>
      <w:r w:rsidRPr="00E87D09">
        <w:rPr>
          <w:rFonts w:cs="Arial"/>
        </w:rPr>
        <w:t>a large number of</w:t>
      </w:r>
      <w:proofErr w:type="gramEnd"/>
      <w:r w:rsidRPr="00E87D09">
        <w:rPr>
          <w:rFonts w:cs="Arial"/>
        </w:rPr>
        <w:t xml:space="preserve"> UK producers complete this pre-</w:t>
      </w:r>
      <w:r w:rsidR="00FD26AE">
        <w:rPr>
          <w:rFonts w:cs="Arial"/>
        </w:rPr>
        <w:t>limited examination</w:t>
      </w:r>
      <w:r w:rsidRPr="00E87D09">
        <w:rPr>
          <w:rFonts w:cs="Arial"/>
        </w:rPr>
        <w:t xml:space="preserve"> questionnaire, we will use the information each one provides to help us decide which companies we want to sample for further investigation.</w:t>
      </w:r>
    </w:p>
    <w:p w14:paraId="25FABDC1" w14:textId="77777777" w:rsidR="00D07E86" w:rsidRDefault="00D07E86" w:rsidP="00A03C46">
      <w:pPr>
        <w:pStyle w:val="Heading3"/>
        <w:rPr>
          <w:rStyle w:val="normaltextrun"/>
          <w:rFonts w:ascii="Arial" w:hAnsi="Arial" w:cs="Arial"/>
          <w:b/>
          <w:color w:val="auto"/>
          <w:sz w:val="28"/>
          <w:szCs w:val="32"/>
          <w:lang w:eastAsia="zh-CN"/>
        </w:rPr>
      </w:pPr>
      <w:bookmarkStart w:id="10" w:name="_Toc32240956"/>
    </w:p>
    <w:p w14:paraId="339B775B" w14:textId="286AD85A" w:rsidR="00D238BF" w:rsidRPr="00D07E86" w:rsidRDefault="00D238BF" w:rsidP="00A03C46">
      <w:pPr>
        <w:pStyle w:val="Heading2"/>
        <w:rPr>
          <w:rStyle w:val="normaltextrun"/>
        </w:rPr>
      </w:pPr>
      <w:bookmarkStart w:id="11" w:name="_Toc52252879"/>
      <w:r w:rsidRPr="00D07E86">
        <w:rPr>
          <w:rStyle w:val="normaltextrun"/>
        </w:rPr>
        <w:t xml:space="preserve">Who should complete this </w:t>
      </w:r>
      <w:proofErr w:type="gramStart"/>
      <w:r w:rsidRPr="00D07E86">
        <w:rPr>
          <w:rStyle w:val="normaltextrun"/>
        </w:rPr>
        <w:t>form</w:t>
      </w:r>
      <w:bookmarkEnd w:id="10"/>
      <w:bookmarkEnd w:id="11"/>
      <w:proofErr w:type="gramEnd"/>
    </w:p>
    <w:p w14:paraId="6E3EA563" w14:textId="77777777" w:rsidR="00D238BF" w:rsidRPr="00E633FF" w:rsidRDefault="00D238BF" w:rsidP="00A03C46">
      <w:pPr>
        <w:rPr>
          <w:rFonts w:cs="Arial"/>
        </w:rPr>
      </w:pPr>
    </w:p>
    <w:p w14:paraId="745BC42B" w14:textId="05D9A734" w:rsidR="00D238BF" w:rsidRDefault="00D238BF" w:rsidP="00BE080D">
      <w:pPr>
        <w:rPr>
          <w:rFonts w:cs="Arial"/>
        </w:rPr>
      </w:pPr>
      <w:r w:rsidRPr="00E633FF">
        <w:rPr>
          <w:rFonts w:cs="Arial"/>
        </w:rPr>
        <w:t>You should complete this form if you are a UK producer</w:t>
      </w:r>
      <w:r w:rsidR="00C73CC2">
        <w:rPr>
          <w:rFonts w:cs="Arial"/>
        </w:rPr>
        <w:t xml:space="preserve"> of </w:t>
      </w:r>
      <w:r w:rsidR="008E3E3C">
        <w:rPr>
          <w:rFonts w:cs="Arial"/>
        </w:rPr>
        <w:t>any</w:t>
      </w:r>
      <w:r w:rsidR="00C73CC2">
        <w:rPr>
          <w:rFonts w:cs="Arial"/>
        </w:rPr>
        <w:t xml:space="preserve"> steel product that </w:t>
      </w:r>
      <w:r w:rsidR="00C54AEE">
        <w:rPr>
          <w:rFonts w:cs="Arial"/>
        </w:rPr>
        <w:t>is</w:t>
      </w:r>
      <w:r w:rsidR="007B21D3">
        <w:rPr>
          <w:rFonts w:cs="Arial"/>
        </w:rPr>
        <w:t xml:space="preserve"> </w:t>
      </w:r>
      <w:r w:rsidR="007B21D3" w:rsidRPr="007B21D3">
        <w:rPr>
          <w:rFonts w:cs="Arial"/>
        </w:rPr>
        <w:t>like the goods subject to review in all respects, ha</w:t>
      </w:r>
      <w:r w:rsidR="00C54AEE">
        <w:rPr>
          <w:rFonts w:cs="Arial"/>
        </w:rPr>
        <w:t>s</w:t>
      </w:r>
      <w:r w:rsidR="007B21D3" w:rsidRPr="007B21D3">
        <w:rPr>
          <w:rFonts w:cs="Arial"/>
        </w:rPr>
        <w:t xml:space="preserve"> characteristics closely resembling </w:t>
      </w:r>
      <w:r w:rsidR="004A72D2">
        <w:rPr>
          <w:rFonts w:cs="Arial"/>
        </w:rPr>
        <w:t xml:space="preserve">them </w:t>
      </w:r>
      <w:r w:rsidR="00252910">
        <w:rPr>
          <w:rFonts w:cs="Arial"/>
        </w:rPr>
        <w:t>or</w:t>
      </w:r>
      <w:r w:rsidR="00C54AEE">
        <w:rPr>
          <w:rFonts w:cs="Arial"/>
        </w:rPr>
        <w:t xml:space="preserve"> is</w:t>
      </w:r>
      <w:r w:rsidR="009450F3" w:rsidRPr="00383734">
        <w:rPr>
          <w:rFonts w:cs="Arial"/>
        </w:rPr>
        <w:t xml:space="preserve"> directly competitive</w:t>
      </w:r>
      <w:r w:rsidR="007B21D3" w:rsidRPr="007B21D3">
        <w:rPr>
          <w:rFonts w:cs="Arial"/>
        </w:rPr>
        <w:t>.</w:t>
      </w:r>
      <w:r w:rsidR="004A72D2">
        <w:rPr>
          <w:rFonts w:cs="Arial"/>
        </w:rPr>
        <w:t xml:space="preserve"> </w:t>
      </w:r>
      <w:bookmarkStart w:id="12" w:name="_Hlk31955158"/>
      <w:bookmarkEnd w:id="12"/>
    </w:p>
    <w:p w14:paraId="46F3637E" w14:textId="77777777" w:rsidR="00714716" w:rsidRDefault="00714716" w:rsidP="00A03C46">
      <w:pPr>
        <w:rPr>
          <w:rFonts w:cs="Arial"/>
        </w:rPr>
      </w:pPr>
    </w:p>
    <w:p w14:paraId="2E168B4B" w14:textId="6B0A26F7" w:rsidR="00714716" w:rsidRPr="00E633FF" w:rsidRDefault="00714716" w:rsidP="00A03C46">
      <w:pPr>
        <w:rPr>
          <w:rFonts w:cs="Arial"/>
        </w:rPr>
      </w:pPr>
      <w:r>
        <w:rPr>
          <w:rFonts w:cs="Arial"/>
        </w:rPr>
        <w:t>If you are not a UK producer, please complete either the relevant Pre-Limited Examination Questionnaire or the relevant Registration Form.</w:t>
      </w:r>
    </w:p>
    <w:p w14:paraId="45F82AA8" w14:textId="77777777" w:rsidR="00D07E86" w:rsidRDefault="00D07E86" w:rsidP="00A03C46">
      <w:pPr>
        <w:pStyle w:val="Heading2"/>
        <w:numPr>
          <w:ilvl w:val="0"/>
          <w:numId w:val="0"/>
        </w:numPr>
        <w:spacing w:before="0"/>
      </w:pPr>
      <w:bookmarkStart w:id="13" w:name="_Toc10708169"/>
      <w:bookmarkStart w:id="14" w:name="_Toc10642843"/>
      <w:bookmarkStart w:id="15" w:name="_Toc6319072"/>
      <w:bookmarkStart w:id="16" w:name="_Hlk6411388"/>
    </w:p>
    <w:p w14:paraId="3C53C0A8" w14:textId="0B869B15" w:rsidR="00C811F2" w:rsidRPr="00D07E86" w:rsidRDefault="00C811F2" w:rsidP="00A03C46">
      <w:pPr>
        <w:pStyle w:val="Heading2"/>
      </w:pPr>
      <w:bookmarkStart w:id="17" w:name="_Toc52252880"/>
      <w:r w:rsidRPr="00D07E86">
        <w:t>Deadline for response</w:t>
      </w:r>
      <w:bookmarkEnd w:id="13"/>
      <w:bookmarkEnd w:id="14"/>
      <w:bookmarkEnd w:id="15"/>
      <w:bookmarkEnd w:id="17"/>
    </w:p>
    <w:p w14:paraId="7412BFD3" w14:textId="77777777" w:rsidR="00C811F2" w:rsidRPr="00CD239D" w:rsidRDefault="00C811F2" w:rsidP="00A03C46">
      <w:pPr>
        <w:rPr>
          <w:rFonts w:ascii="Calibri" w:eastAsia="Calibri" w:hAnsi="Calibri" w:cs="Times New Roman"/>
          <w:lang w:eastAsia="zh-CN"/>
        </w:rPr>
      </w:pPr>
    </w:p>
    <w:p w14:paraId="5AE8707D" w14:textId="0AB015D3" w:rsidR="00BE1B2B" w:rsidRPr="00CD239D" w:rsidRDefault="00252910" w:rsidP="00A03C46">
      <w:pPr>
        <w:rPr>
          <w:rFonts w:eastAsia="Calibri" w:cs="Arial"/>
        </w:rPr>
      </w:pPr>
      <w:r>
        <w:rPr>
          <w:rFonts w:eastAsia="Calibri" w:cs="Arial"/>
        </w:rPr>
        <w:t>Please submit your</w:t>
      </w:r>
      <w:r w:rsidRPr="00CD239D">
        <w:rPr>
          <w:rFonts w:eastAsia="Calibri" w:cs="Arial"/>
        </w:rPr>
        <w:t xml:space="preserve"> </w:t>
      </w:r>
      <w:r w:rsidR="00BE1B2B" w:rsidRPr="00CD239D">
        <w:rPr>
          <w:rFonts w:eastAsia="Calibri" w:cs="Arial"/>
        </w:rPr>
        <w:t xml:space="preserve">completed questionnaire </w:t>
      </w:r>
      <w:r>
        <w:rPr>
          <w:rFonts w:eastAsia="Calibri" w:cs="Arial"/>
        </w:rPr>
        <w:t>to us</w:t>
      </w:r>
      <w:r w:rsidR="00BE1B2B" w:rsidRPr="00CD239D">
        <w:rPr>
          <w:rFonts w:eastAsia="Calibri" w:cs="Arial"/>
        </w:rPr>
        <w:t xml:space="preserve"> via the Trade Remedies Service no later than </w:t>
      </w:r>
      <w:r w:rsidR="00B424FE">
        <w:rPr>
          <w:rFonts w:eastAsia="Calibri" w:cs="Arial"/>
          <w:b/>
          <w:bCs/>
        </w:rPr>
        <w:t>15 October</w:t>
      </w:r>
      <w:r w:rsidR="00BE1B2B" w:rsidRPr="00CD239D">
        <w:rPr>
          <w:rFonts w:eastAsia="Calibri" w:cs="Arial"/>
          <w:b/>
          <w:bCs/>
        </w:rPr>
        <w:t xml:space="preserve"> 2020</w:t>
      </w:r>
      <w:r w:rsidR="00BE1B2B" w:rsidRPr="00CD239D">
        <w:rPr>
          <w:rFonts w:eastAsia="Calibri" w:cs="Arial"/>
        </w:rPr>
        <w:t xml:space="preserve">. If you </w:t>
      </w:r>
      <w:r>
        <w:rPr>
          <w:rFonts w:eastAsia="Calibri" w:cs="Arial"/>
        </w:rPr>
        <w:t>can’t</w:t>
      </w:r>
      <w:r w:rsidR="00BE1B2B" w:rsidRPr="00CD239D">
        <w:rPr>
          <w:rFonts w:eastAsia="Calibri" w:cs="Arial"/>
        </w:rPr>
        <w:t xml:space="preserve"> provide a completed submission by the given due date and you wish to request an extension, </w:t>
      </w:r>
      <w:r w:rsidR="00F63002" w:rsidRPr="00CD239D">
        <w:rPr>
          <w:rFonts w:eastAsia="Calibri" w:cs="Arial"/>
        </w:rPr>
        <w:t xml:space="preserve">please contact </w:t>
      </w:r>
      <w:r w:rsidR="00F63002" w:rsidRPr="00B36C0A">
        <w:rPr>
          <w:rFonts w:eastAsia="Calibri" w:cs="Arial"/>
        </w:rPr>
        <w:t>the Case Team ahead of the deadline using the contact details on the cover of this questionnaire.</w:t>
      </w:r>
      <w:r w:rsidR="00F63002">
        <w:rPr>
          <w:rFonts w:eastAsia="Calibri" w:cs="Arial"/>
        </w:rPr>
        <w:t xml:space="preserve"> </w:t>
      </w:r>
    </w:p>
    <w:p w14:paraId="62E76AA0" w14:textId="77777777" w:rsidR="00A144EE" w:rsidRPr="00CD239D" w:rsidRDefault="00A144EE" w:rsidP="00A03C46">
      <w:pPr>
        <w:pStyle w:val="Heading2"/>
        <w:numPr>
          <w:ilvl w:val="0"/>
          <w:numId w:val="0"/>
        </w:numPr>
        <w:rPr>
          <w:sz w:val="24"/>
          <w:szCs w:val="24"/>
        </w:rPr>
      </w:pPr>
      <w:bookmarkStart w:id="18" w:name="_Toc10642844"/>
      <w:bookmarkStart w:id="19" w:name="_Toc10708170"/>
    </w:p>
    <w:p w14:paraId="02E96A51" w14:textId="77777777" w:rsidR="00E52D4D" w:rsidRDefault="00E52D4D">
      <w:pPr>
        <w:rPr>
          <w:rFonts w:eastAsiaTheme="majorEastAsia" w:cs="Arial"/>
          <w:b/>
          <w:sz w:val="26"/>
          <w:szCs w:val="26"/>
          <w:lang w:eastAsia="zh-CN"/>
        </w:rPr>
      </w:pPr>
      <w:r>
        <w:br w:type="page"/>
      </w:r>
    </w:p>
    <w:p w14:paraId="3AE6F760" w14:textId="0143037C" w:rsidR="00C811F2" w:rsidRPr="00A144EE" w:rsidRDefault="00C811F2" w:rsidP="00A03C46">
      <w:pPr>
        <w:pStyle w:val="Heading2"/>
      </w:pPr>
      <w:bookmarkStart w:id="20" w:name="_Toc52252881"/>
      <w:r w:rsidRPr="00A144EE">
        <w:t>Note about confidentiality</w:t>
      </w:r>
      <w:bookmarkEnd w:id="18"/>
      <w:bookmarkEnd w:id="19"/>
      <w:bookmarkEnd w:id="20"/>
    </w:p>
    <w:p w14:paraId="49ACE5F5" w14:textId="77777777" w:rsidR="00C811F2" w:rsidRPr="00250DBE" w:rsidRDefault="00C811F2" w:rsidP="00B6428A">
      <w:pPr>
        <w:rPr>
          <w:rFonts w:ascii="Calibri" w:eastAsia="Calibri" w:hAnsi="Calibri" w:cs="Times New Roman"/>
          <w:lang w:eastAsia="zh-CN"/>
        </w:rPr>
      </w:pPr>
    </w:p>
    <w:p w14:paraId="428138CA" w14:textId="5D684E5A" w:rsidR="00B6428A" w:rsidRDefault="00B6428A" w:rsidP="00B6428A">
      <w:pPr>
        <w:pStyle w:val="NormalWeb"/>
        <w:spacing w:before="0" w:beforeAutospacing="0" w:after="0" w:afterAutospacing="0" w:line="276" w:lineRule="auto"/>
        <w:rPr>
          <w:rFonts w:ascii="Arial" w:hAnsi="Arial" w:cs="Arial"/>
          <w:color w:val="000000"/>
        </w:rPr>
      </w:pPr>
      <w:r w:rsidRPr="005264AB">
        <w:rPr>
          <w:rFonts w:ascii="Arial" w:hAnsi="Arial" w:cs="Arial"/>
          <w:color w:val="000000"/>
        </w:rPr>
        <w:t>You will need to submit one confidential version and one non-confidential version of your</w:t>
      </w:r>
      <w:r>
        <w:rPr>
          <w:rFonts w:ascii="Arial" w:hAnsi="Arial" w:cs="Arial"/>
          <w:color w:val="000000"/>
        </w:rPr>
        <w:t xml:space="preserve"> pre-limited examination</w:t>
      </w:r>
      <w:r w:rsidRPr="005264AB">
        <w:rPr>
          <w:rFonts w:ascii="Arial" w:hAnsi="Arial" w:cs="Arial"/>
          <w:color w:val="000000"/>
        </w:rPr>
        <w:t xml:space="preserve"> questionnaire by the due date. Please ensure that each page of information you provide is clearly marked either “Confidential” or “Non-Confidential” in the header. It is your responsibility to ensure that the non-confidential version does not contain any confidential information.</w:t>
      </w:r>
    </w:p>
    <w:p w14:paraId="0592C39E" w14:textId="77777777" w:rsidR="00B6428A" w:rsidRPr="005264AB" w:rsidRDefault="00B6428A" w:rsidP="00B6428A">
      <w:pPr>
        <w:pStyle w:val="NormalWeb"/>
        <w:spacing w:before="0" w:beforeAutospacing="0" w:after="0" w:afterAutospacing="0" w:line="276" w:lineRule="auto"/>
        <w:rPr>
          <w:rFonts w:ascii="Arial" w:hAnsi="Arial" w:cs="Arial"/>
          <w:color w:val="000000"/>
        </w:rPr>
      </w:pPr>
    </w:p>
    <w:p w14:paraId="134D8FC4" w14:textId="332FA98D" w:rsidR="00B6428A" w:rsidRPr="00B6428A" w:rsidRDefault="00B6428A" w:rsidP="00B6428A">
      <w:pPr>
        <w:pStyle w:val="NormalWeb"/>
        <w:spacing w:before="0" w:beforeAutospacing="0" w:after="0" w:afterAutospacing="0" w:line="276" w:lineRule="auto"/>
        <w:rPr>
          <w:rFonts w:ascii="Arial" w:hAnsi="Arial" w:cs="Arial"/>
          <w:color w:val="000000"/>
        </w:rPr>
      </w:pPr>
      <w:r w:rsidRPr="005264AB">
        <w:rPr>
          <w:rFonts w:ascii="Arial" w:hAnsi="Arial" w:cs="Arial"/>
          <w:color w:val="000000"/>
        </w:rPr>
        <w:t xml:space="preserve">Please see </w:t>
      </w:r>
      <w:hyperlink r:id="rId13" w:anchor="how-we-handle-confidential-information" w:history="1">
        <w:r w:rsidR="00841CAB" w:rsidRPr="00B35D50">
          <w:rPr>
            <w:rStyle w:val="Hyperlink"/>
            <w:rFonts w:ascii="Arial" w:hAnsi="Arial" w:cs="Arial"/>
          </w:rPr>
          <w:t>https://www.gov.uk/government/publications/the-uk-trade-remedies-investigations-process/an-introduction-to-our-investigations-process#how-we-handle-confidential-information</w:t>
        </w:r>
      </w:hyperlink>
      <w:r w:rsidR="00841CAB">
        <w:rPr>
          <w:rFonts w:ascii="Arial" w:hAnsi="Arial" w:cs="Arial"/>
          <w:b/>
          <w:bCs/>
          <w:color w:val="FF0000"/>
        </w:rPr>
        <w:t xml:space="preserve"> </w:t>
      </w:r>
      <w:r w:rsidRPr="005264AB">
        <w:rPr>
          <w:rFonts w:ascii="Arial" w:hAnsi="Arial" w:cs="Arial"/>
          <w:color w:val="000000"/>
        </w:rPr>
        <w:t>for further information on what can be considered confidential and how to prepare a non-confidential version of this questionnaire.</w:t>
      </w:r>
    </w:p>
    <w:p w14:paraId="35ADC9A6" w14:textId="715BA210" w:rsidR="00C811F2" w:rsidRPr="00250DBE" w:rsidRDefault="00C811F2" w:rsidP="00B6428A">
      <w:pPr>
        <w:pStyle w:val="NormalWeb"/>
        <w:spacing w:before="0" w:beforeAutospacing="0" w:after="0" w:afterAutospacing="0"/>
        <w:rPr>
          <w:rFonts w:eastAsia="Calibri" w:cs="Arial"/>
          <w:b/>
        </w:rPr>
      </w:pPr>
    </w:p>
    <w:p w14:paraId="671DBC98" w14:textId="1F423955" w:rsidR="00C811F2" w:rsidRPr="00250DBE" w:rsidRDefault="00C811F2" w:rsidP="6468C88A">
      <w:pPr>
        <w:widowControl w:val="0"/>
        <w:rPr>
          <w:rFonts w:cs="Arial"/>
        </w:rPr>
      </w:pPr>
      <w:r w:rsidRPr="6468C88A">
        <w:rPr>
          <w:rFonts w:eastAsia="Calibri" w:cs="Arial"/>
        </w:rPr>
        <w:t xml:space="preserve">All information provided to TRID in confidence will be treated accordingly, only used for this investigation (except in limited circumstance as permitted by regulation </w:t>
      </w:r>
      <w:r w:rsidR="00A61AB6" w:rsidRPr="6468C88A">
        <w:rPr>
          <w:rFonts w:eastAsia="Calibri" w:cs="Arial"/>
        </w:rPr>
        <w:t>17</w:t>
      </w:r>
      <w:r w:rsidRPr="6468C88A">
        <w:rPr>
          <w:rFonts w:eastAsia="Calibri" w:cs="Arial"/>
        </w:rPr>
        <w:t xml:space="preserve"> of the Trade Remedies (</w:t>
      </w:r>
      <w:r w:rsidR="00A61AB6" w:rsidRPr="6468C88A">
        <w:rPr>
          <w:rFonts w:eastAsia="Calibri" w:cs="Arial"/>
        </w:rPr>
        <w:t>Increase in Imports Causing Ser</w:t>
      </w:r>
      <w:r w:rsidR="00153063" w:rsidRPr="6468C88A">
        <w:rPr>
          <w:rFonts w:eastAsia="Calibri" w:cs="Arial"/>
        </w:rPr>
        <w:t>i</w:t>
      </w:r>
      <w:r w:rsidR="00A61AB6" w:rsidRPr="6468C88A">
        <w:rPr>
          <w:rFonts w:eastAsia="Calibri" w:cs="Arial"/>
        </w:rPr>
        <w:t>ous Injury to UK</w:t>
      </w:r>
      <w:r w:rsidR="00153063" w:rsidRPr="6468C88A">
        <w:rPr>
          <w:rFonts w:eastAsia="Calibri" w:cs="Arial"/>
        </w:rPr>
        <w:t xml:space="preserve"> Producers) (EU Exit)</w:t>
      </w:r>
      <w:r w:rsidR="00447C16" w:rsidRPr="6468C88A">
        <w:rPr>
          <w:rFonts w:eastAsia="Calibri" w:cs="Arial"/>
        </w:rPr>
        <w:t xml:space="preserve"> </w:t>
      </w:r>
      <w:r w:rsidR="00EC1AC8" w:rsidRPr="6468C88A">
        <w:rPr>
          <w:rFonts w:eastAsia="Calibri" w:cs="Arial"/>
        </w:rPr>
        <w:t>Regulations 2019</w:t>
      </w:r>
      <w:r w:rsidRPr="6468C88A">
        <w:rPr>
          <w:rFonts w:eastAsia="Calibri" w:cs="Arial"/>
        </w:rPr>
        <w:t xml:space="preserve">) and kept in protected systems. The non-confidential version of your submission will be placed on </w:t>
      </w:r>
      <w:r w:rsidR="00252910" w:rsidRPr="6468C88A">
        <w:rPr>
          <w:rFonts w:eastAsia="Calibri" w:cs="Arial"/>
        </w:rPr>
        <w:t xml:space="preserve">our </w:t>
      </w:r>
      <w:r w:rsidRPr="6468C88A">
        <w:rPr>
          <w:rFonts w:eastAsia="Calibri" w:cs="Arial"/>
        </w:rPr>
        <w:t xml:space="preserve">public file, which is available on </w:t>
      </w:r>
      <w:r w:rsidR="004C4F4A" w:rsidRPr="6468C88A">
        <w:rPr>
          <w:rFonts w:cs="Arial"/>
          <w:b/>
          <w:bCs/>
        </w:rPr>
        <w:t>https://www.trade-remedies.service.gov.uk/public/cases/</w:t>
      </w:r>
      <w:r w:rsidR="3BE34E0C" w:rsidRPr="6468C88A">
        <w:rPr>
          <w:rFonts w:cs="Arial"/>
          <w:b/>
          <w:bCs/>
        </w:rPr>
        <w:t>.</w:t>
      </w:r>
      <w:r w:rsidR="00BE7D78" w:rsidRPr="6468C88A">
        <w:rPr>
          <w:rFonts w:cs="Arial"/>
          <w:b/>
          <w:bCs/>
        </w:rPr>
        <w:t xml:space="preserve">  </w:t>
      </w:r>
      <w:bookmarkStart w:id="21" w:name="_GoBack"/>
      <w:bookmarkEnd w:id="21"/>
    </w:p>
    <w:p w14:paraId="7DDC2AC1" w14:textId="0BC3C95B" w:rsidR="002C7EC8" w:rsidRPr="00250DBE" w:rsidRDefault="002C7EC8" w:rsidP="00E77095">
      <w:pPr>
        <w:tabs>
          <w:tab w:val="left" w:pos="2130"/>
        </w:tabs>
        <w:rPr>
          <w:rFonts w:cs="Arial"/>
          <w:b/>
          <w:lang w:eastAsia="zh-CN"/>
        </w:rPr>
      </w:pPr>
    </w:p>
    <w:p w14:paraId="2E4E2B67" w14:textId="5549E679" w:rsidR="00B3069D" w:rsidRDefault="00B3069D" w:rsidP="00A03C46">
      <w:pPr>
        <w:pStyle w:val="Heading2"/>
      </w:pPr>
      <w:bookmarkStart w:id="22" w:name="_Toc32240959"/>
      <w:bookmarkStart w:id="23" w:name="_Toc52252882"/>
      <w:bookmarkStart w:id="24" w:name="_Hlk31955619"/>
      <w:r>
        <w:t>Period of Investigation</w:t>
      </w:r>
      <w:bookmarkEnd w:id="22"/>
      <w:bookmarkEnd w:id="23"/>
      <w:r>
        <w:t xml:space="preserve"> </w:t>
      </w:r>
    </w:p>
    <w:p w14:paraId="07E3D694" w14:textId="77777777" w:rsidR="00B3069D" w:rsidRPr="00250DBE" w:rsidRDefault="00B3069D" w:rsidP="00A03C46">
      <w:pPr>
        <w:rPr>
          <w:rFonts w:cs="Arial"/>
        </w:rPr>
      </w:pPr>
    </w:p>
    <w:p w14:paraId="0E534B5F" w14:textId="45021CCE" w:rsidR="0073269B" w:rsidRDefault="0073269B" w:rsidP="00101F53">
      <w:pPr>
        <w:rPr>
          <w:rFonts w:eastAsia="Calibri" w:cs="Arial"/>
        </w:rPr>
      </w:pPr>
      <w:r w:rsidRPr="0073269B">
        <w:rPr>
          <w:rFonts w:eastAsia="Calibri" w:cs="Arial"/>
        </w:rPr>
        <w:t xml:space="preserve">The period of investigation is </w:t>
      </w:r>
      <w:r w:rsidR="0011323F" w:rsidRPr="0011323F">
        <w:rPr>
          <w:rFonts w:eastAsia="Calibri" w:cs="Arial"/>
          <w:b/>
          <w:bCs/>
        </w:rPr>
        <w:t xml:space="preserve">1 January 2013 </w:t>
      </w:r>
      <w:r w:rsidR="0011323F">
        <w:rPr>
          <w:rFonts w:eastAsia="Calibri" w:cs="Arial"/>
          <w:b/>
          <w:bCs/>
        </w:rPr>
        <w:t>to</w:t>
      </w:r>
      <w:r w:rsidR="0011323F" w:rsidRPr="0011323F">
        <w:rPr>
          <w:rFonts w:eastAsia="Calibri" w:cs="Arial"/>
          <w:b/>
          <w:bCs/>
        </w:rPr>
        <w:t xml:space="preserve"> 31 December 2017</w:t>
      </w:r>
      <w:r w:rsidR="0011323F">
        <w:rPr>
          <w:rFonts w:eastAsia="Calibri" w:cs="Arial"/>
          <w:b/>
          <w:bCs/>
        </w:rPr>
        <w:t xml:space="preserve"> </w:t>
      </w:r>
      <w:r w:rsidRPr="0073269B">
        <w:rPr>
          <w:rFonts w:eastAsia="Calibri" w:cs="Arial"/>
        </w:rPr>
        <w:t>reflecting the period of the original EU investigation.</w:t>
      </w:r>
      <w:r w:rsidR="00A6580E">
        <w:rPr>
          <w:rStyle w:val="FootnoteReference"/>
          <w:rFonts w:eastAsia="Calibri" w:cs="Arial"/>
        </w:rPr>
        <w:footnoteReference w:id="3"/>
      </w:r>
      <w:r w:rsidRPr="0073269B">
        <w:rPr>
          <w:rFonts w:eastAsia="Calibri" w:cs="Arial"/>
        </w:rPr>
        <w:t xml:space="preserve"> During the investigation, TRID will use data provided for the period of investigation to assess whether the safeguard measure on certain steel products should be maintained, varied or discontinued in the UK.</w:t>
      </w:r>
    </w:p>
    <w:p w14:paraId="6184CA09" w14:textId="77777777" w:rsidR="00101F53" w:rsidRDefault="00101F53" w:rsidP="00101F53">
      <w:pPr>
        <w:rPr>
          <w:rFonts w:eastAsia="Calibri" w:cs="Arial"/>
        </w:rPr>
      </w:pPr>
    </w:p>
    <w:p w14:paraId="34930480" w14:textId="582C9EB1" w:rsidR="00B3069D" w:rsidRPr="00250DBE" w:rsidRDefault="00101F53" w:rsidP="00A03C46">
      <w:pPr>
        <w:rPr>
          <w:rFonts w:eastAsia="Calibri" w:cs="Arial"/>
        </w:rPr>
      </w:pPr>
      <w:r>
        <w:rPr>
          <w:rFonts w:eastAsia="Calibri" w:cs="Arial"/>
        </w:rPr>
        <w:t>In the questions below, you will be asked about data for the POI. Where figures are required, please provide totals of the data for this 5</w:t>
      </w:r>
      <w:r w:rsidR="000D370A">
        <w:rPr>
          <w:rFonts w:eastAsia="Calibri" w:cs="Arial"/>
        </w:rPr>
        <w:t>-year-</w:t>
      </w:r>
      <w:r>
        <w:rPr>
          <w:rFonts w:eastAsia="Calibri" w:cs="Arial"/>
        </w:rPr>
        <w:t>period.</w:t>
      </w:r>
    </w:p>
    <w:bookmarkEnd w:id="16"/>
    <w:bookmarkEnd w:id="24"/>
    <w:p w14:paraId="5F715812" w14:textId="77777777" w:rsidR="00EC1AC8" w:rsidRPr="00250DBE" w:rsidRDefault="00EC1AC8" w:rsidP="00A03C46">
      <w:pPr>
        <w:rPr>
          <w:rFonts w:cs="Arial"/>
        </w:rPr>
      </w:pPr>
    </w:p>
    <w:p w14:paraId="5E15F66C" w14:textId="2E63AA57" w:rsidR="004A2066" w:rsidRPr="00B625CA" w:rsidRDefault="004A2066" w:rsidP="00A03C46">
      <w:pPr>
        <w:pStyle w:val="Heading2"/>
      </w:pPr>
      <w:bookmarkStart w:id="25" w:name="_Toc52252883"/>
      <w:bookmarkStart w:id="26" w:name="_Toc6319075"/>
      <w:bookmarkStart w:id="27" w:name="_Toc10642846"/>
      <w:bookmarkStart w:id="28" w:name="_Toc10708172"/>
      <w:r w:rsidRPr="00B625CA">
        <w:t xml:space="preserve">Most </w:t>
      </w:r>
      <w:r w:rsidR="00946109" w:rsidRPr="00B625CA">
        <w:t>r</w:t>
      </w:r>
      <w:r w:rsidRPr="00B625CA">
        <w:t xml:space="preserve">ecent </w:t>
      </w:r>
      <w:r w:rsidR="00946109" w:rsidRPr="00B625CA">
        <w:t>p</w:t>
      </w:r>
      <w:r w:rsidRPr="00B625CA">
        <w:t>eriod</w:t>
      </w:r>
      <w:bookmarkEnd w:id="25"/>
    </w:p>
    <w:p w14:paraId="0B9B691A" w14:textId="77777777" w:rsidR="004A2066" w:rsidRPr="00250DBE" w:rsidRDefault="004A2066" w:rsidP="00A03C46">
      <w:pPr>
        <w:rPr>
          <w:rFonts w:cs="Arial"/>
        </w:rPr>
      </w:pPr>
    </w:p>
    <w:p w14:paraId="641BB215" w14:textId="4D488A0D" w:rsidR="004A2066" w:rsidRPr="00250DBE" w:rsidRDefault="00D662D5" w:rsidP="00A03C46">
      <w:pPr>
        <w:rPr>
          <w:rFonts w:cs="Arial"/>
        </w:rPr>
      </w:pPr>
      <w:r w:rsidRPr="00D662D5">
        <w:rPr>
          <w:rFonts w:cs="Arial"/>
        </w:rPr>
        <w:t xml:space="preserve">The most recent period is </w:t>
      </w:r>
      <w:r w:rsidRPr="00960488">
        <w:rPr>
          <w:rFonts w:cs="Arial"/>
          <w:b/>
          <w:bCs/>
        </w:rPr>
        <w:t>1 January 2018 to 30 June 2020</w:t>
      </w:r>
      <w:r w:rsidRPr="00D662D5">
        <w:rPr>
          <w:rFonts w:cs="Arial"/>
        </w:rPr>
        <w:t>. During the investigation, TRID will use data provided for the most recent period to assess whether the safeguard measure on certain steel products should be reduced or extended in the UK.</w:t>
      </w:r>
      <w:r w:rsidR="00CA2A5B" w:rsidRPr="00960488">
        <w:rPr>
          <w:rStyle w:val="FootnoteReference"/>
          <w:rFonts w:eastAsia="Calibri" w:cs="Arial"/>
        </w:rPr>
        <w:footnoteReference w:id="4"/>
      </w:r>
    </w:p>
    <w:bookmarkEnd w:id="26"/>
    <w:bookmarkEnd w:id="27"/>
    <w:bookmarkEnd w:id="28"/>
    <w:p w14:paraId="627A45BA" w14:textId="5C167185" w:rsidR="00A31843" w:rsidRPr="00DB4361" w:rsidRDefault="00A31843" w:rsidP="00A03C46">
      <w:pPr>
        <w:rPr>
          <w:rFonts w:cs="Arial"/>
        </w:rPr>
      </w:pPr>
      <w:r w:rsidRPr="00DB4361">
        <w:rPr>
          <w:rFonts w:cs="Arial"/>
        </w:rPr>
        <w:br w:type="page"/>
      </w:r>
    </w:p>
    <w:p w14:paraId="3304929F" w14:textId="77777777" w:rsidR="00924B3A" w:rsidRPr="0028275A" w:rsidRDefault="00924B3A" w:rsidP="00A03C46">
      <w:pPr>
        <w:pStyle w:val="Heading1"/>
        <w:rPr>
          <w:rFonts w:ascii="Arial" w:hAnsi="Arial" w:cs="Arial"/>
          <w:b/>
          <w:bCs/>
          <w:color w:val="auto"/>
        </w:rPr>
      </w:pPr>
      <w:bookmarkStart w:id="29" w:name="_Toc32240961"/>
      <w:bookmarkStart w:id="30" w:name="_Toc52252884"/>
      <w:r w:rsidRPr="0028275A">
        <w:rPr>
          <w:rFonts w:ascii="Arial" w:hAnsi="Arial" w:cs="Arial"/>
          <w:b/>
          <w:bCs/>
          <w:color w:val="auto"/>
        </w:rPr>
        <w:t>Section A – Activities of your company and any associated parties</w:t>
      </w:r>
      <w:bookmarkEnd w:id="29"/>
      <w:bookmarkEnd w:id="30"/>
      <w:r w:rsidRPr="0028275A">
        <w:rPr>
          <w:rFonts w:ascii="Arial" w:hAnsi="Arial" w:cs="Arial"/>
          <w:b/>
          <w:bCs/>
          <w:color w:val="auto"/>
        </w:rPr>
        <w:t xml:space="preserve"> </w:t>
      </w:r>
    </w:p>
    <w:p w14:paraId="6C338A7E" w14:textId="7B091B0E" w:rsidR="007C01DB" w:rsidRDefault="007C01DB" w:rsidP="00A03C46">
      <w:pPr>
        <w:rPr>
          <w:rFonts w:cs="Arial"/>
          <w:b/>
          <w:lang w:eastAsia="zh-CN"/>
        </w:rPr>
      </w:pPr>
    </w:p>
    <w:p w14:paraId="31DA66EE" w14:textId="77777777" w:rsidR="0028275A" w:rsidRPr="00190339" w:rsidRDefault="0028275A" w:rsidP="00A03C46">
      <w:pPr>
        <w:pStyle w:val="Heading2"/>
        <w:numPr>
          <w:ilvl w:val="0"/>
          <w:numId w:val="0"/>
        </w:numPr>
      </w:pPr>
      <w:bookmarkStart w:id="31" w:name="_Toc32240962"/>
      <w:bookmarkStart w:id="32" w:name="_Toc52252885"/>
      <w:r>
        <w:t>A1 – Your company’s activities</w:t>
      </w:r>
      <w:bookmarkEnd w:id="31"/>
      <w:bookmarkEnd w:id="32"/>
      <w:r>
        <w:t xml:space="preserve"> </w:t>
      </w:r>
    </w:p>
    <w:p w14:paraId="387B80E6" w14:textId="77777777" w:rsidR="00E77CFB" w:rsidRPr="00623EEE" w:rsidRDefault="00E77CFB" w:rsidP="00E77CFB">
      <w:pPr>
        <w:rPr>
          <w:rFonts w:cs="Arial"/>
        </w:rPr>
      </w:pPr>
      <w:bookmarkStart w:id="33" w:name="_Toc32240963"/>
      <w:bookmarkStart w:id="34" w:name="_Hlk31955965"/>
    </w:p>
    <w:p w14:paraId="750CC7CD" w14:textId="14453A5A" w:rsidR="00E77CFB" w:rsidRPr="00383DA4" w:rsidRDefault="00163FAE" w:rsidP="00E77CFB">
      <w:pPr>
        <w:pStyle w:val="ListParagraph"/>
        <w:numPr>
          <w:ilvl w:val="0"/>
          <w:numId w:val="39"/>
        </w:numPr>
        <w:rPr>
          <w:rFonts w:eastAsia="Calibri" w:cs="Arial"/>
        </w:rPr>
      </w:pPr>
      <w:bookmarkStart w:id="35" w:name="_Hlk31955700"/>
      <w:r w:rsidRPr="00163FAE">
        <w:rPr>
          <w:rFonts w:eastAsia="Calibri" w:cs="Arial"/>
        </w:rPr>
        <w:t>To determine your company’s role as an interested party for the purpose of this review, please select the activity/activities of your company below.</w:t>
      </w:r>
      <w:r w:rsidR="00A42916">
        <w:rPr>
          <w:rFonts w:eastAsia="Calibri" w:cs="Arial"/>
        </w:rPr>
        <w:t xml:space="preserve"> </w:t>
      </w:r>
    </w:p>
    <w:bookmarkEnd w:id="35"/>
    <w:p w14:paraId="0659F1EC" w14:textId="77777777" w:rsidR="00E77CFB" w:rsidRPr="00623EEE" w:rsidRDefault="00E77CFB" w:rsidP="00E77CFB">
      <w:pPr>
        <w:rPr>
          <w:rFonts w:eastAsia="Calibri" w:cs="Arial"/>
        </w:rPr>
      </w:pPr>
    </w:p>
    <w:bookmarkStart w:id="36" w:name="_Hlk31955856"/>
    <w:p w14:paraId="5111956C" w14:textId="7A8FDAD3" w:rsidR="00E77CFB" w:rsidRPr="00623EEE" w:rsidRDefault="007F73F9" w:rsidP="00941F8E">
      <w:pPr>
        <w:spacing w:after="120"/>
        <w:ind w:left="1440" w:hanging="808"/>
        <w:rPr>
          <w:rFonts w:eastAsia="Calibri" w:cs="Arial"/>
        </w:rPr>
      </w:pPr>
      <w:sdt>
        <w:sdtPr>
          <w:rPr>
            <w:rFonts w:eastAsia="Calibri" w:cs="Arial"/>
          </w:rPr>
          <w:id w:val="-350718913"/>
          <w14:checkbox>
            <w14:checked w14:val="0"/>
            <w14:checkedState w14:val="2612" w14:font="MS Gothic"/>
            <w14:uncheckedState w14:val="2610" w14:font="MS Gothic"/>
          </w14:checkbox>
        </w:sdtPr>
        <w:sdtContent>
          <w:r w:rsidR="00E77CFB" w:rsidRPr="00623EEE">
            <w:rPr>
              <w:rFonts w:ascii="Segoe UI Symbol" w:eastAsia="Calibri" w:hAnsi="Segoe UI Symbol" w:cs="Segoe UI Symbol"/>
            </w:rPr>
            <w:t>☐</w:t>
          </w:r>
        </w:sdtContent>
      </w:sdt>
      <w:r w:rsidR="00E77CFB" w:rsidRPr="00623EEE">
        <w:rPr>
          <w:rFonts w:eastAsia="Calibri" w:cs="Arial"/>
        </w:rPr>
        <w:t xml:space="preserve"> </w:t>
      </w:r>
      <w:r w:rsidR="00E77CFB" w:rsidRPr="00623EEE">
        <w:rPr>
          <w:rFonts w:eastAsia="Calibri" w:cs="Arial"/>
        </w:rPr>
        <w:tab/>
        <w:t>produce</w:t>
      </w:r>
      <w:r w:rsidR="00941F8E">
        <w:rPr>
          <w:rFonts w:eastAsia="Calibri" w:cs="Arial"/>
        </w:rPr>
        <w:t>r of</w:t>
      </w:r>
      <w:r w:rsidR="00E77CFB" w:rsidRPr="00623EEE">
        <w:rPr>
          <w:rFonts w:eastAsia="Calibri" w:cs="Arial"/>
        </w:rPr>
        <w:t xml:space="preserve"> the like goods and/or directly competitive goods in the UK</w:t>
      </w:r>
    </w:p>
    <w:p w14:paraId="2A9E2701" w14:textId="77777777" w:rsidR="00E77CFB" w:rsidRPr="00623EEE" w:rsidRDefault="007F73F9" w:rsidP="00E77CFB">
      <w:pPr>
        <w:spacing w:after="120"/>
        <w:ind w:left="632"/>
        <w:rPr>
          <w:rFonts w:eastAsia="Calibri" w:cs="Arial"/>
        </w:rPr>
      </w:pPr>
      <w:sdt>
        <w:sdtPr>
          <w:rPr>
            <w:rFonts w:eastAsia="Calibri" w:cs="Arial"/>
          </w:rPr>
          <w:id w:val="-255898405"/>
          <w14:checkbox>
            <w14:checked w14:val="0"/>
            <w14:checkedState w14:val="2612" w14:font="MS Gothic"/>
            <w14:uncheckedState w14:val="2610" w14:font="MS Gothic"/>
          </w14:checkbox>
        </w:sdtPr>
        <w:sdtContent>
          <w:r w:rsidR="00E77CFB" w:rsidRPr="00623EEE">
            <w:rPr>
              <w:rFonts w:ascii="Segoe UI Symbol" w:eastAsia="Calibri" w:hAnsi="Segoe UI Symbol" w:cs="Segoe UI Symbol"/>
            </w:rPr>
            <w:t>☐</w:t>
          </w:r>
        </w:sdtContent>
      </w:sdt>
      <w:r w:rsidR="00E77CFB" w:rsidRPr="00623EEE">
        <w:rPr>
          <w:rFonts w:eastAsia="Calibri" w:cs="Arial"/>
        </w:rPr>
        <w:tab/>
        <w:t>other (please give details below)</w:t>
      </w:r>
    </w:p>
    <w:bookmarkEnd w:id="36"/>
    <w:p w14:paraId="104B11E1" w14:textId="77777777" w:rsidR="00E77CFB" w:rsidRPr="00623EEE" w:rsidRDefault="00E77CFB" w:rsidP="00E77CFB">
      <w:pPr>
        <w:rPr>
          <w:rFonts w:eastAsia="Calibri" w:cs="Arial"/>
        </w:rPr>
      </w:pPr>
    </w:p>
    <w:p w14:paraId="2AF9A747" w14:textId="4C600E80" w:rsidR="00E77CFB" w:rsidRDefault="00E77CFB" w:rsidP="00E77CFB">
      <w:pPr>
        <w:rPr>
          <w:rFonts w:eastAsia="Calibri" w:cs="Arial"/>
        </w:rPr>
      </w:pPr>
      <w:r w:rsidRPr="00623EEE">
        <w:rPr>
          <w:rFonts w:eastAsia="Calibri" w:cs="Arial"/>
        </w:rPr>
        <w:t xml:space="preserve">If you have selected ‘other’, please describe the role of your company </w:t>
      </w:r>
      <w:r w:rsidR="00252910">
        <w:rPr>
          <w:rFonts w:eastAsia="Calibri" w:cs="Arial"/>
        </w:rPr>
        <w:t>in relation</w:t>
      </w:r>
      <w:r w:rsidRPr="00623EEE">
        <w:rPr>
          <w:rFonts w:eastAsia="Calibri" w:cs="Arial"/>
        </w:rPr>
        <w:t xml:space="preserve"> to the goods subject to review</w:t>
      </w:r>
      <w:r w:rsidR="00B9315C">
        <w:rPr>
          <w:rFonts w:eastAsia="Calibri" w:cs="Arial"/>
        </w:rPr>
        <w:t>,</w:t>
      </w:r>
      <w:r w:rsidR="001A701D">
        <w:rPr>
          <w:rFonts w:eastAsia="Calibri" w:cs="Arial"/>
        </w:rPr>
        <w:t xml:space="preserve"> </w:t>
      </w:r>
      <w:r w:rsidRPr="00623EEE">
        <w:rPr>
          <w:rFonts w:eastAsia="Calibri" w:cs="Arial"/>
        </w:rPr>
        <w:t>like goods</w:t>
      </w:r>
      <w:r w:rsidR="001A701D">
        <w:rPr>
          <w:rFonts w:eastAsia="Calibri" w:cs="Arial"/>
        </w:rPr>
        <w:t xml:space="preserve"> or directly competitive goods:</w:t>
      </w:r>
    </w:p>
    <w:p w14:paraId="15ECBF80" w14:textId="33F7B6DB" w:rsidR="00934171" w:rsidRDefault="00934171" w:rsidP="00E77CFB">
      <w:pPr>
        <w:rPr>
          <w:rFonts w:eastAsia="Calibri" w:cs="Arial"/>
        </w:rPr>
      </w:pPr>
    </w:p>
    <w:tbl>
      <w:tblPr>
        <w:tblStyle w:val="TableGrid"/>
        <w:tblW w:w="0" w:type="auto"/>
        <w:tblBorders>
          <w:top w:val="single" w:sz="4" w:space="0" w:color="C9C9C9"/>
          <w:left w:val="single" w:sz="4" w:space="0" w:color="C9C9C9"/>
          <w:bottom w:val="single" w:sz="4" w:space="0" w:color="C9C9C9"/>
          <w:right w:val="single" w:sz="4" w:space="0" w:color="C9C9C9"/>
          <w:insideH w:val="single" w:sz="4" w:space="0" w:color="C9C9C9"/>
          <w:insideV w:val="single" w:sz="4" w:space="0" w:color="C9C9C9"/>
        </w:tblBorders>
        <w:tblLook w:val="04A0" w:firstRow="1" w:lastRow="0" w:firstColumn="1" w:lastColumn="0" w:noHBand="0" w:noVBand="1"/>
      </w:tblPr>
      <w:tblGrid>
        <w:gridCol w:w="9736"/>
      </w:tblGrid>
      <w:tr w:rsidR="00934171" w14:paraId="0005DEEA" w14:textId="77777777" w:rsidTr="000329CC">
        <w:trPr>
          <w:trHeight w:val="1984"/>
        </w:trPr>
        <w:tc>
          <w:tcPr>
            <w:tcW w:w="9736" w:type="dxa"/>
          </w:tcPr>
          <w:p w14:paraId="16887641" w14:textId="77777777" w:rsidR="00934171" w:rsidRPr="00934171" w:rsidRDefault="00934171" w:rsidP="00934171">
            <w:pPr>
              <w:rPr>
                <w:rFonts w:cs="Arial"/>
                <w:i/>
                <w:color w:val="808080" w:themeColor="background1" w:themeShade="80"/>
                <w:szCs w:val="28"/>
              </w:rPr>
            </w:pPr>
            <w:r w:rsidRPr="00934171">
              <w:rPr>
                <w:rFonts w:cs="Arial"/>
                <w:i/>
                <w:color w:val="808080" w:themeColor="background1" w:themeShade="80"/>
                <w:szCs w:val="28"/>
              </w:rPr>
              <w:t>Please answer here</w:t>
            </w:r>
          </w:p>
          <w:p w14:paraId="74B5DDAB" w14:textId="77777777" w:rsidR="00934171" w:rsidRDefault="00934171" w:rsidP="00E77CFB">
            <w:pPr>
              <w:rPr>
                <w:rFonts w:eastAsia="Calibri" w:cs="Arial"/>
              </w:rPr>
            </w:pPr>
          </w:p>
        </w:tc>
      </w:tr>
    </w:tbl>
    <w:p w14:paraId="36E2CC1E" w14:textId="77777777" w:rsidR="00E77CFB" w:rsidRPr="00623EEE" w:rsidRDefault="00E77CFB" w:rsidP="00E77CFB">
      <w:pPr>
        <w:rPr>
          <w:rFonts w:eastAsia="Calibri" w:cs="Arial"/>
        </w:rPr>
      </w:pPr>
    </w:p>
    <w:p w14:paraId="1557CB8B" w14:textId="3496DEE8" w:rsidR="00A032AF" w:rsidRPr="00A032AF" w:rsidRDefault="00E77CFB" w:rsidP="00A032AF">
      <w:pPr>
        <w:pStyle w:val="ListParagraph"/>
        <w:numPr>
          <w:ilvl w:val="0"/>
          <w:numId w:val="39"/>
        </w:numPr>
        <w:rPr>
          <w:rFonts w:eastAsia="Calibri" w:cs="Arial"/>
        </w:rPr>
      </w:pPr>
      <w:r>
        <w:rPr>
          <w:rFonts w:eastAsia="Calibri" w:cs="Arial"/>
        </w:rPr>
        <w:t>Please detail your company’s activities.</w:t>
      </w:r>
    </w:p>
    <w:p w14:paraId="52431E57" w14:textId="77777777" w:rsidR="00934171" w:rsidRPr="00934171" w:rsidRDefault="00934171" w:rsidP="00934171">
      <w:pPr>
        <w:pStyle w:val="ListParagraph"/>
        <w:ind w:left="360"/>
        <w:rPr>
          <w:rFonts w:eastAsia="Calibri" w:cs="Arial"/>
        </w:rPr>
      </w:pPr>
    </w:p>
    <w:tbl>
      <w:tblPr>
        <w:tblStyle w:val="TableGrid"/>
        <w:tblW w:w="0" w:type="auto"/>
        <w:tblBorders>
          <w:top w:val="single" w:sz="4" w:space="0" w:color="C9C9C9"/>
          <w:left w:val="single" w:sz="4" w:space="0" w:color="C9C9C9"/>
          <w:bottom w:val="single" w:sz="4" w:space="0" w:color="C9C9C9"/>
          <w:right w:val="single" w:sz="4" w:space="0" w:color="C9C9C9"/>
          <w:insideH w:val="single" w:sz="4" w:space="0" w:color="C9C9C9"/>
          <w:insideV w:val="single" w:sz="4" w:space="0" w:color="C9C9C9"/>
        </w:tblBorders>
        <w:tblLook w:val="04A0" w:firstRow="1" w:lastRow="0" w:firstColumn="1" w:lastColumn="0" w:noHBand="0" w:noVBand="1"/>
      </w:tblPr>
      <w:tblGrid>
        <w:gridCol w:w="9736"/>
      </w:tblGrid>
      <w:tr w:rsidR="00934171" w14:paraId="760BFF8C" w14:textId="77777777" w:rsidTr="6468C88A">
        <w:trPr>
          <w:trHeight w:val="1701"/>
        </w:trPr>
        <w:tc>
          <w:tcPr>
            <w:tcW w:w="9736" w:type="dxa"/>
          </w:tcPr>
          <w:p w14:paraId="73EFE35E" w14:textId="77777777" w:rsidR="00934171" w:rsidRPr="00934171" w:rsidRDefault="00934171" w:rsidP="00EB3192">
            <w:pPr>
              <w:rPr>
                <w:rFonts w:cs="Arial"/>
                <w:i/>
                <w:color w:val="808080" w:themeColor="background1" w:themeShade="80"/>
                <w:szCs w:val="28"/>
              </w:rPr>
            </w:pPr>
            <w:r w:rsidRPr="00934171">
              <w:rPr>
                <w:rFonts w:cs="Arial"/>
                <w:i/>
                <w:color w:val="808080" w:themeColor="background1" w:themeShade="80"/>
                <w:szCs w:val="28"/>
              </w:rPr>
              <w:t>Please answer here</w:t>
            </w:r>
          </w:p>
          <w:p w14:paraId="54F27F57" w14:textId="77777777" w:rsidR="00934171" w:rsidRDefault="00934171" w:rsidP="00EB3192">
            <w:pPr>
              <w:rPr>
                <w:rFonts w:eastAsia="Calibri" w:cs="Arial"/>
              </w:rPr>
            </w:pPr>
          </w:p>
        </w:tc>
      </w:tr>
    </w:tbl>
    <w:p w14:paraId="314DE37A" w14:textId="7EBA9189" w:rsidR="00A4492A" w:rsidRPr="00A4492A" w:rsidRDefault="00A4492A" w:rsidP="00A4492A">
      <w:pPr>
        <w:rPr>
          <w:rFonts w:eastAsia="Calibri" w:cs="Arial"/>
        </w:rPr>
      </w:pPr>
      <w:commentRangeStart w:id="37"/>
      <w:commentRangeStart w:id="38"/>
      <w:commentRangeStart w:id="39"/>
      <w:commentRangeEnd w:id="37"/>
      <w:commentRangeEnd w:id="38"/>
      <w:commentRangeEnd w:id="39"/>
    </w:p>
    <w:p w14:paraId="7BC809BD" w14:textId="77777777" w:rsidR="00E77CFB" w:rsidRPr="00D54351" w:rsidRDefault="00E77CFB" w:rsidP="00E77CFB">
      <w:pPr>
        <w:pStyle w:val="ListParagraph"/>
        <w:numPr>
          <w:ilvl w:val="0"/>
          <w:numId w:val="39"/>
        </w:numPr>
        <w:rPr>
          <w:rFonts w:eastAsia="Calibri" w:cs="Arial"/>
        </w:rPr>
      </w:pPr>
      <w:r w:rsidRPr="6468C88A">
        <w:rPr>
          <w:rFonts w:eastAsia="Calibri" w:cs="Arial"/>
        </w:rPr>
        <w:t>Please describe your interest in this case:</w:t>
      </w:r>
    </w:p>
    <w:p w14:paraId="38986F66" w14:textId="77777777" w:rsidR="00A4492A" w:rsidRPr="00A4492A" w:rsidRDefault="00A4492A" w:rsidP="00A4492A">
      <w:pPr>
        <w:rPr>
          <w:rFonts w:eastAsia="Calibri" w:cs="Arial"/>
        </w:rPr>
      </w:pPr>
    </w:p>
    <w:tbl>
      <w:tblPr>
        <w:tblStyle w:val="TableGrid"/>
        <w:tblW w:w="0" w:type="auto"/>
        <w:tblBorders>
          <w:top w:val="single" w:sz="4" w:space="0" w:color="C9C9C9"/>
          <w:left w:val="single" w:sz="4" w:space="0" w:color="C9C9C9"/>
          <w:bottom w:val="single" w:sz="4" w:space="0" w:color="C9C9C9"/>
          <w:right w:val="single" w:sz="4" w:space="0" w:color="C9C9C9"/>
          <w:insideH w:val="single" w:sz="4" w:space="0" w:color="C9C9C9"/>
          <w:insideV w:val="single" w:sz="4" w:space="0" w:color="C9C9C9"/>
        </w:tblBorders>
        <w:tblLook w:val="04A0" w:firstRow="1" w:lastRow="0" w:firstColumn="1" w:lastColumn="0" w:noHBand="0" w:noVBand="1"/>
      </w:tblPr>
      <w:tblGrid>
        <w:gridCol w:w="9736"/>
      </w:tblGrid>
      <w:tr w:rsidR="00A4492A" w14:paraId="3E640716" w14:textId="77777777" w:rsidTr="00A4492A">
        <w:trPr>
          <w:trHeight w:val="1701"/>
        </w:trPr>
        <w:tc>
          <w:tcPr>
            <w:tcW w:w="9736" w:type="dxa"/>
          </w:tcPr>
          <w:p w14:paraId="4AF67DD6" w14:textId="77777777" w:rsidR="00A4492A" w:rsidRPr="00934171" w:rsidRDefault="00A4492A" w:rsidP="00EB3192">
            <w:pPr>
              <w:rPr>
                <w:rFonts w:cs="Arial"/>
                <w:i/>
                <w:color w:val="808080" w:themeColor="background1" w:themeShade="80"/>
                <w:szCs w:val="28"/>
              </w:rPr>
            </w:pPr>
            <w:r w:rsidRPr="00934171">
              <w:rPr>
                <w:rFonts w:cs="Arial"/>
                <w:i/>
                <w:color w:val="808080" w:themeColor="background1" w:themeShade="80"/>
                <w:szCs w:val="28"/>
              </w:rPr>
              <w:t>Please answer here</w:t>
            </w:r>
          </w:p>
          <w:p w14:paraId="6D465627" w14:textId="77777777" w:rsidR="00A4492A" w:rsidRDefault="00A4492A" w:rsidP="00EB3192">
            <w:pPr>
              <w:rPr>
                <w:rFonts w:eastAsia="Calibri" w:cs="Arial"/>
              </w:rPr>
            </w:pPr>
          </w:p>
        </w:tc>
      </w:tr>
    </w:tbl>
    <w:p w14:paraId="1E70A6A5" w14:textId="77777777" w:rsidR="00A4492A" w:rsidRPr="00A4492A" w:rsidRDefault="00A4492A" w:rsidP="00A4492A">
      <w:pPr>
        <w:rPr>
          <w:rFonts w:eastAsia="Calibri" w:cs="Arial"/>
        </w:rPr>
      </w:pPr>
    </w:p>
    <w:p w14:paraId="2386B99B" w14:textId="4E977449" w:rsidR="00EF166F" w:rsidRDefault="00EF166F" w:rsidP="00EF166F">
      <w:pPr>
        <w:pStyle w:val="Heading2"/>
        <w:numPr>
          <w:ilvl w:val="0"/>
          <w:numId w:val="0"/>
        </w:numPr>
      </w:pPr>
      <w:bookmarkStart w:id="40" w:name="_Toc52252886"/>
      <w:r>
        <w:t>A2 – Associated parties and operational links</w:t>
      </w:r>
      <w:bookmarkEnd w:id="33"/>
      <w:bookmarkEnd w:id="40"/>
      <w:r>
        <w:t xml:space="preserve"> </w:t>
      </w:r>
    </w:p>
    <w:bookmarkEnd w:id="34"/>
    <w:p w14:paraId="028B3AEA" w14:textId="77777777" w:rsidR="00EF166F" w:rsidRDefault="00EF166F" w:rsidP="00EF166F">
      <w:pPr>
        <w:spacing w:line="22" w:lineRule="atLeast"/>
        <w:rPr>
          <w:rFonts w:cs="Arial"/>
        </w:rPr>
      </w:pPr>
    </w:p>
    <w:p w14:paraId="325FE10D" w14:textId="5AE81475" w:rsidR="00EF166F" w:rsidRPr="0067189F" w:rsidRDefault="00EF166F" w:rsidP="00D5014D">
      <w:pPr>
        <w:rPr>
          <w:rFonts w:eastAsia="Calibri" w:cs="Arial"/>
        </w:rPr>
      </w:pPr>
      <w:r>
        <w:rPr>
          <w:rFonts w:cs="Arial"/>
        </w:rPr>
        <w:t>Please g</w:t>
      </w:r>
      <w:r w:rsidRPr="0067189F">
        <w:rPr>
          <w:rFonts w:cs="Arial"/>
        </w:rPr>
        <w:t>ive</w:t>
      </w:r>
      <w:r>
        <w:rPr>
          <w:rFonts w:cs="Arial"/>
        </w:rPr>
        <w:t xml:space="preserve"> </w:t>
      </w:r>
      <w:r w:rsidRPr="0067189F">
        <w:rPr>
          <w:rFonts w:cs="Arial"/>
        </w:rPr>
        <w:t>details</w:t>
      </w:r>
      <w:r>
        <w:rPr>
          <w:rFonts w:cs="Arial"/>
        </w:rPr>
        <w:t xml:space="preserve"> </w:t>
      </w:r>
      <w:r w:rsidRPr="0067189F">
        <w:rPr>
          <w:rFonts w:cs="Arial"/>
        </w:rPr>
        <w:t>of</w:t>
      </w:r>
      <w:r>
        <w:rPr>
          <w:rFonts w:cs="Arial"/>
        </w:rPr>
        <w:t xml:space="preserve"> </w:t>
      </w:r>
      <w:r w:rsidR="00144D5C">
        <w:rPr>
          <w:rFonts w:cs="Arial"/>
        </w:rPr>
        <w:t xml:space="preserve">your company and </w:t>
      </w:r>
      <w:r w:rsidRPr="0067189F">
        <w:rPr>
          <w:rFonts w:cs="Arial"/>
        </w:rPr>
        <w:t>all</w:t>
      </w:r>
      <w:r>
        <w:rPr>
          <w:rFonts w:cs="Arial"/>
        </w:rPr>
        <w:t xml:space="preserve"> </w:t>
      </w:r>
      <w:r w:rsidRPr="0067189F">
        <w:rPr>
          <w:rFonts w:cs="Arial"/>
        </w:rPr>
        <w:t>associated</w:t>
      </w:r>
      <w:r>
        <w:rPr>
          <w:rFonts w:cs="Arial"/>
        </w:rPr>
        <w:t xml:space="preserve"> </w:t>
      </w:r>
      <w:r w:rsidRPr="0067189F">
        <w:rPr>
          <w:rFonts w:cs="Arial"/>
        </w:rPr>
        <w:t>parties</w:t>
      </w:r>
      <w:r>
        <w:rPr>
          <w:rFonts w:cs="Arial"/>
        </w:rPr>
        <w:t xml:space="preserve"> </w:t>
      </w:r>
      <w:r w:rsidRPr="0067189F">
        <w:rPr>
          <w:rFonts w:cs="Arial"/>
        </w:rPr>
        <w:t>involved</w:t>
      </w:r>
      <w:r>
        <w:rPr>
          <w:rFonts w:cs="Arial"/>
        </w:rPr>
        <w:t xml:space="preserve"> </w:t>
      </w:r>
      <w:r w:rsidRPr="0067189F">
        <w:rPr>
          <w:rFonts w:cs="Arial"/>
        </w:rPr>
        <w:t>in</w:t>
      </w:r>
      <w:r>
        <w:rPr>
          <w:rFonts w:cs="Arial"/>
        </w:rPr>
        <w:t xml:space="preserve"> </w:t>
      </w:r>
      <w:r w:rsidRPr="0067189F">
        <w:rPr>
          <w:rFonts w:cs="Arial"/>
        </w:rPr>
        <w:t>the</w:t>
      </w:r>
      <w:r>
        <w:rPr>
          <w:rFonts w:cs="Arial"/>
        </w:rPr>
        <w:t xml:space="preserve"> </w:t>
      </w:r>
      <w:r w:rsidRPr="0067189F">
        <w:rPr>
          <w:rFonts w:cs="Arial"/>
        </w:rPr>
        <w:t>production</w:t>
      </w:r>
      <w:r>
        <w:rPr>
          <w:rFonts w:cs="Arial"/>
        </w:rPr>
        <w:t xml:space="preserve">, import, </w:t>
      </w:r>
      <w:r w:rsidRPr="0067189F">
        <w:rPr>
          <w:rFonts w:cs="Arial"/>
        </w:rPr>
        <w:t>and/or</w:t>
      </w:r>
      <w:r>
        <w:rPr>
          <w:rFonts w:cs="Arial"/>
        </w:rPr>
        <w:t xml:space="preserve"> </w:t>
      </w:r>
      <w:r w:rsidRPr="0067189F">
        <w:rPr>
          <w:rFonts w:cs="Arial"/>
        </w:rPr>
        <w:t>sales</w:t>
      </w:r>
      <w:r>
        <w:rPr>
          <w:rFonts w:cs="Arial"/>
        </w:rPr>
        <w:t xml:space="preserve"> </w:t>
      </w:r>
      <w:r w:rsidRPr="0067189F">
        <w:rPr>
          <w:rFonts w:cs="Arial"/>
        </w:rPr>
        <w:t>(export</w:t>
      </w:r>
      <w:r>
        <w:rPr>
          <w:rFonts w:cs="Arial"/>
        </w:rPr>
        <w:t xml:space="preserve"> </w:t>
      </w:r>
      <w:r w:rsidRPr="0067189F">
        <w:rPr>
          <w:rFonts w:cs="Arial"/>
        </w:rPr>
        <w:t>and/or</w:t>
      </w:r>
      <w:r>
        <w:rPr>
          <w:rFonts w:cs="Arial"/>
        </w:rPr>
        <w:t xml:space="preserve"> </w:t>
      </w:r>
      <w:r w:rsidRPr="0067189F">
        <w:rPr>
          <w:rFonts w:cs="Arial"/>
        </w:rPr>
        <w:t>domestic)</w:t>
      </w:r>
      <w:r>
        <w:rPr>
          <w:rFonts w:cs="Arial"/>
        </w:rPr>
        <w:t xml:space="preserve"> </w:t>
      </w:r>
      <w:r w:rsidRPr="0067189F">
        <w:rPr>
          <w:rFonts w:cs="Arial"/>
        </w:rPr>
        <w:t>of</w:t>
      </w:r>
      <w:r>
        <w:rPr>
          <w:rFonts w:cs="Arial"/>
        </w:rPr>
        <w:t xml:space="preserve"> </w:t>
      </w:r>
      <w:r w:rsidRPr="0067189F">
        <w:rPr>
          <w:rFonts w:cs="Arial"/>
        </w:rPr>
        <w:t>the</w:t>
      </w:r>
      <w:r>
        <w:rPr>
          <w:rFonts w:cs="Arial"/>
        </w:rPr>
        <w:t xml:space="preserve"> </w:t>
      </w:r>
      <w:r w:rsidRPr="009A7FC8">
        <w:rPr>
          <w:rFonts w:cs="Arial"/>
        </w:rPr>
        <w:t>goods</w:t>
      </w:r>
      <w:r>
        <w:rPr>
          <w:rFonts w:cs="Arial"/>
        </w:rPr>
        <w:t xml:space="preserve"> </w:t>
      </w:r>
      <w:r w:rsidRPr="009A7FC8">
        <w:rPr>
          <w:rFonts w:cs="Arial"/>
        </w:rPr>
        <w:t>subject</w:t>
      </w:r>
      <w:r>
        <w:rPr>
          <w:rFonts w:cs="Arial"/>
        </w:rPr>
        <w:t xml:space="preserve"> </w:t>
      </w:r>
      <w:r w:rsidRPr="009A7FC8">
        <w:rPr>
          <w:rFonts w:cs="Arial"/>
        </w:rPr>
        <w:t>to</w:t>
      </w:r>
      <w:r>
        <w:rPr>
          <w:rFonts w:cs="Arial"/>
        </w:rPr>
        <w:t xml:space="preserve"> </w:t>
      </w:r>
      <w:r w:rsidRPr="009A7FC8">
        <w:rPr>
          <w:rFonts w:cs="Arial"/>
        </w:rPr>
        <w:t>review</w:t>
      </w:r>
      <w:r w:rsidR="00FC4407">
        <w:rPr>
          <w:rFonts w:cs="Arial"/>
        </w:rPr>
        <w:t xml:space="preserve">, </w:t>
      </w:r>
      <w:r w:rsidRPr="0067189F">
        <w:rPr>
          <w:rFonts w:cs="Arial"/>
        </w:rPr>
        <w:t>like</w:t>
      </w:r>
      <w:r>
        <w:rPr>
          <w:rFonts w:cs="Arial"/>
        </w:rPr>
        <w:t xml:space="preserve"> </w:t>
      </w:r>
      <w:r w:rsidRPr="0067189F">
        <w:rPr>
          <w:rFonts w:cs="Arial"/>
        </w:rPr>
        <w:t>goods</w:t>
      </w:r>
      <w:r w:rsidR="00FC4407">
        <w:rPr>
          <w:rFonts w:cs="Arial"/>
        </w:rPr>
        <w:t xml:space="preserve"> and/or directly competitive goods</w:t>
      </w:r>
      <w:r>
        <w:rPr>
          <w:rFonts w:cs="Arial"/>
        </w:rPr>
        <w:t xml:space="preserve"> </w:t>
      </w:r>
      <w:r w:rsidRPr="0067189F">
        <w:rPr>
          <w:rFonts w:cs="Arial"/>
        </w:rPr>
        <w:t>during</w:t>
      </w:r>
      <w:r>
        <w:rPr>
          <w:rFonts w:cs="Arial"/>
        </w:rPr>
        <w:t xml:space="preserve"> </w:t>
      </w:r>
      <w:r w:rsidRPr="0067189F">
        <w:rPr>
          <w:rFonts w:cs="Arial"/>
        </w:rPr>
        <w:t>the</w:t>
      </w:r>
      <w:r>
        <w:rPr>
          <w:rFonts w:cs="Arial"/>
        </w:rPr>
        <w:t xml:space="preserve"> </w:t>
      </w:r>
      <w:r w:rsidRPr="0067189F">
        <w:rPr>
          <w:rFonts w:cs="Arial"/>
        </w:rPr>
        <w:t>POI.</w:t>
      </w:r>
      <w:r>
        <w:rPr>
          <w:rFonts w:cs="Arial"/>
        </w:rPr>
        <w:t xml:space="preserve"> Both </w:t>
      </w:r>
      <w:r>
        <w:rPr>
          <w:rStyle w:val="normaltextrun"/>
          <w:rFonts w:cs="Arial"/>
          <w:color w:val="000000"/>
          <w:shd w:val="clear" w:color="auto" w:fill="FFFFFF"/>
        </w:rPr>
        <w:t>n</w:t>
      </w:r>
      <w:r w:rsidRPr="00E15C0F">
        <w:rPr>
          <w:rStyle w:val="normaltextrun"/>
          <w:rFonts w:cs="Arial"/>
          <w:color w:val="000000"/>
          <w:shd w:val="clear" w:color="auto" w:fill="FFFFFF"/>
        </w:rPr>
        <w:t>atural</w:t>
      </w:r>
      <w:r>
        <w:rPr>
          <w:rStyle w:val="normaltextrun"/>
          <w:rFonts w:cs="Arial"/>
          <w:color w:val="000000"/>
          <w:shd w:val="clear" w:color="auto" w:fill="FFFFFF"/>
        </w:rPr>
        <w:t xml:space="preserve"> </w:t>
      </w:r>
      <w:r w:rsidRPr="00E15C0F">
        <w:rPr>
          <w:rStyle w:val="normaltextrun"/>
          <w:rFonts w:cs="Arial"/>
          <w:color w:val="000000"/>
          <w:shd w:val="clear" w:color="auto" w:fill="FFFFFF"/>
        </w:rPr>
        <w:t>persons</w:t>
      </w:r>
      <w:r>
        <w:rPr>
          <w:rStyle w:val="normaltextrun"/>
          <w:rFonts w:cs="Arial"/>
          <w:color w:val="000000"/>
          <w:shd w:val="clear" w:color="auto" w:fill="FFFFFF"/>
        </w:rPr>
        <w:t xml:space="preserve"> (individuals) and </w:t>
      </w:r>
      <w:r w:rsidRPr="00E15C0F">
        <w:rPr>
          <w:rStyle w:val="normaltextrun"/>
          <w:rFonts w:cs="Arial"/>
          <w:color w:val="000000"/>
          <w:shd w:val="clear" w:color="auto" w:fill="FFFFFF"/>
        </w:rPr>
        <w:t>legal</w:t>
      </w:r>
      <w:r>
        <w:rPr>
          <w:rStyle w:val="normaltextrun"/>
          <w:rFonts w:cs="Arial"/>
          <w:color w:val="000000"/>
          <w:shd w:val="clear" w:color="auto" w:fill="FFFFFF"/>
        </w:rPr>
        <w:t xml:space="preserve"> </w:t>
      </w:r>
      <w:r w:rsidRPr="00E15C0F">
        <w:rPr>
          <w:rStyle w:val="normaltextrun"/>
          <w:rFonts w:cs="Arial"/>
          <w:color w:val="000000"/>
          <w:shd w:val="clear" w:color="auto" w:fill="FFFFFF"/>
        </w:rPr>
        <w:t>persons</w:t>
      </w:r>
      <w:r>
        <w:rPr>
          <w:rStyle w:val="normaltextrun"/>
          <w:rFonts w:cs="Arial"/>
          <w:color w:val="000000"/>
          <w:shd w:val="clear" w:color="auto" w:fill="FFFFFF"/>
        </w:rPr>
        <w:t xml:space="preserve"> </w:t>
      </w:r>
      <w:r w:rsidRPr="00E15C0F">
        <w:rPr>
          <w:rStyle w:val="normaltextrun"/>
          <w:rFonts w:cs="Arial"/>
          <w:color w:val="000000"/>
          <w:shd w:val="clear" w:color="auto" w:fill="FFFFFF"/>
        </w:rPr>
        <w:t>(e.g.</w:t>
      </w:r>
      <w:r>
        <w:rPr>
          <w:rStyle w:val="normaltextrun"/>
          <w:rFonts w:cs="Arial"/>
          <w:color w:val="000000"/>
          <w:shd w:val="clear" w:color="auto" w:fill="FFFFFF"/>
        </w:rPr>
        <w:t xml:space="preserve"> </w:t>
      </w:r>
      <w:r w:rsidRPr="00E15C0F">
        <w:rPr>
          <w:rStyle w:val="normaltextrun"/>
          <w:rFonts w:cs="Arial"/>
          <w:color w:val="000000"/>
          <w:shd w:val="clear" w:color="auto" w:fill="FFFFFF"/>
        </w:rPr>
        <w:t>companies)</w:t>
      </w:r>
      <w:r>
        <w:rPr>
          <w:rStyle w:val="normaltextrun"/>
          <w:rFonts w:cs="Arial"/>
          <w:color w:val="000000"/>
          <w:shd w:val="clear" w:color="auto" w:fill="FFFFFF"/>
        </w:rPr>
        <w:t xml:space="preserve"> </w:t>
      </w:r>
      <w:r w:rsidRPr="00E15C0F">
        <w:rPr>
          <w:rStyle w:val="normaltextrun"/>
          <w:rFonts w:cs="Arial"/>
          <w:color w:val="000000"/>
          <w:shd w:val="clear" w:color="auto" w:fill="FFFFFF"/>
        </w:rPr>
        <w:t>are</w:t>
      </w:r>
      <w:r>
        <w:rPr>
          <w:rStyle w:val="normaltextrun"/>
          <w:rFonts w:cs="Arial"/>
          <w:color w:val="000000"/>
          <w:shd w:val="clear" w:color="auto" w:fill="FFFFFF"/>
        </w:rPr>
        <w:t xml:space="preserve"> considered to be </w:t>
      </w:r>
      <w:r w:rsidRPr="00E15C0F">
        <w:rPr>
          <w:rStyle w:val="findhit"/>
          <w:rFonts w:cs="Arial"/>
          <w:color w:val="000000"/>
          <w:shd w:val="clear" w:color="auto" w:fill="FFFFFF"/>
        </w:rPr>
        <w:t>associated</w:t>
      </w:r>
      <w:r>
        <w:rPr>
          <w:rStyle w:val="normaltextrun"/>
          <w:rFonts w:cs="Arial"/>
          <w:color w:val="000000"/>
          <w:shd w:val="clear" w:color="auto" w:fill="FFFFFF"/>
        </w:rPr>
        <w:t xml:space="preserve"> </w:t>
      </w:r>
      <w:r w:rsidRPr="00E15C0F">
        <w:rPr>
          <w:rStyle w:val="normaltextrun"/>
          <w:rFonts w:cs="Arial"/>
          <w:color w:val="000000"/>
          <w:shd w:val="clear" w:color="auto" w:fill="FFFFFF"/>
        </w:rPr>
        <w:t>where</w:t>
      </w:r>
      <w:r>
        <w:rPr>
          <w:rStyle w:val="normaltextrun"/>
          <w:rFonts w:cs="Arial"/>
          <w:color w:val="000000"/>
          <w:shd w:val="clear" w:color="auto" w:fill="FFFFFF"/>
        </w:rPr>
        <w:t xml:space="preserve"> </w:t>
      </w:r>
      <w:r w:rsidRPr="00E15C0F">
        <w:rPr>
          <w:rStyle w:val="normaltextrun"/>
          <w:rFonts w:cs="Arial"/>
          <w:color w:val="000000"/>
          <w:shd w:val="clear" w:color="auto" w:fill="FFFFFF"/>
        </w:rPr>
        <w:t>they</w:t>
      </w:r>
      <w:r>
        <w:rPr>
          <w:rStyle w:val="normaltextrun"/>
          <w:rFonts w:cs="Arial"/>
          <w:color w:val="000000"/>
          <w:shd w:val="clear" w:color="auto" w:fill="FFFFFF"/>
        </w:rPr>
        <w:t xml:space="preserve"> </w:t>
      </w:r>
      <w:r w:rsidRPr="00E15C0F">
        <w:rPr>
          <w:rStyle w:val="normaltextrun"/>
          <w:rFonts w:cs="Arial"/>
          <w:color w:val="000000"/>
          <w:shd w:val="clear" w:color="auto" w:fill="FFFFFF"/>
        </w:rPr>
        <w:t>meet</w:t>
      </w:r>
      <w:r>
        <w:rPr>
          <w:rStyle w:val="normaltextrun"/>
          <w:rFonts w:cs="Arial"/>
          <w:color w:val="000000"/>
          <w:shd w:val="clear" w:color="auto" w:fill="FFFFFF"/>
        </w:rPr>
        <w:t xml:space="preserve"> </w:t>
      </w:r>
      <w:r w:rsidRPr="00E15C0F">
        <w:rPr>
          <w:rStyle w:val="normaltextrun"/>
          <w:rFonts w:cs="Arial"/>
          <w:color w:val="000000"/>
          <w:shd w:val="clear" w:color="auto" w:fill="FFFFFF"/>
        </w:rPr>
        <w:t>the</w:t>
      </w:r>
      <w:r>
        <w:rPr>
          <w:rStyle w:val="normaltextrun"/>
          <w:rFonts w:cs="Arial"/>
          <w:color w:val="000000"/>
          <w:shd w:val="clear" w:color="auto" w:fill="FFFFFF"/>
        </w:rPr>
        <w:t xml:space="preserve"> </w:t>
      </w:r>
      <w:r w:rsidRPr="00E15C0F">
        <w:rPr>
          <w:rStyle w:val="normaltextrun"/>
          <w:rFonts w:cs="Arial"/>
          <w:color w:val="000000"/>
          <w:shd w:val="clear" w:color="auto" w:fill="FFFFFF"/>
        </w:rPr>
        <w:t>definition</w:t>
      </w:r>
      <w:r>
        <w:rPr>
          <w:rStyle w:val="normaltextrun"/>
          <w:rFonts w:cs="Arial"/>
          <w:color w:val="000000"/>
          <w:shd w:val="clear" w:color="auto" w:fill="FFFFFF"/>
        </w:rPr>
        <w:t xml:space="preserve"> </w:t>
      </w:r>
      <w:r w:rsidRPr="00E15C0F">
        <w:rPr>
          <w:rStyle w:val="normaltextrun"/>
          <w:rFonts w:cs="Arial"/>
          <w:color w:val="000000"/>
          <w:shd w:val="clear" w:color="auto" w:fill="FFFFFF"/>
        </w:rPr>
        <w:t>of</w:t>
      </w:r>
      <w:r>
        <w:rPr>
          <w:rStyle w:val="normaltextrun"/>
          <w:rFonts w:cs="Arial"/>
          <w:color w:val="000000"/>
          <w:shd w:val="clear" w:color="auto" w:fill="FFFFFF"/>
        </w:rPr>
        <w:t xml:space="preserve"> </w:t>
      </w:r>
      <w:r w:rsidRPr="00E15C0F">
        <w:rPr>
          <w:rStyle w:val="normaltextrun"/>
          <w:rFonts w:cs="Arial"/>
          <w:color w:val="000000"/>
          <w:shd w:val="clear" w:color="auto" w:fill="FFFFFF"/>
        </w:rPr>
        <w:t>‘</w:t>
      </w:r>
      <w:r>
        <w:rPr>
          <w:rStyle w:val="normaltextrun"/>
          <w:rFonts w:cs="Arial"/>
          <w:color w:val="000000"/>
          <w:shd w:val="clear" w:color="auto" w:fill="FFFFFF"/>
        </w:rPr>
        <w:t>R</w:t>
      </w:r>
      <w:r w:rsidRPr="00E15C0F">
        <w:rPr>
          <w:rStyle w:val="normaltextrun"/>
          <w:rFonts w:cs="Arial"/>
          <w:color w:val="000000"/>
          <w:shd w:val="clear" w:color="auto" w:fill="FFFFFF"/>
        </w:rPr>
        <w:t>elated</w:t>
      </w:r>
      <w:r>
        <w:rPr>
          <w:rStyle w:val="normaltextrun"/>
          <w:rFonts w:cs="Arial"/>
          <w:color w:val="000000"/>
          <w:shd w:val="clear" w:color="auto" w:fill="FFFFFF"/>
        </w:rPr>
        <w:t xml:space="preserve"> P</w:t>
      </w:r>
      <w:r w:rsidRPr="00E15C0F">
        <w:rPr>
          <w:rStyle w:val="normaltextrun"/>
          <w:rFonts w:cs="Arial"/>
          <w:color w:val="000000"/>
          <w:shd w:val="clear" w:color="auto" w:fill="FFFFFF"/>
        </w:rPr>
        <w:t>ersons’</w:t>
      </w:r>
      <w:r>
        <w:rPr>
          <w:rStyle w:val="normaltextrun"/>
          <w:rFonts w:cs="Arial"/>
          <w:color w:val="000000"/>
          <w:shd w:val="clear" w:color="auto" w:fill="FFFFFF"/>
        </w:rPr>
        <w:t xml:space="preserve"> </w:t>
      </w:r>
      <w:r w:rsidRPr="00E15C0F">
        <w:rPr>
          <w:rStyle w:val="normaltextrun"/>
          <w:rFonts w:cs="Arial"/>
          <w:color w:val="000000"/>
          <w:shd w:val="clear" w:color="auto" w:fill="FFFFFF"/>
        </w:rPr>
        <w:t>in</w:t>
      </w:r>
      <w:r>
        <w:rPr>
          <w:rStyle w:val="normaltextrun"/>
          <w:rFonts w:cs="Arial"/>
          <w:color w:val="000000"/>
          <w:shd w:val="clear" w:color="auto" w:fill="FFFFFF"/>
        </w:rPr>
        <w:t xml:space="preserve"> </w:t>
      </w:r>
      <w:hyperlink r:id="rId14" w:history="1">
        <w:r>
          <w:rPr>
            <w:rStyle w:val="Hyperlink"/>
            <w:rFonts w:cs="Arial"/>
            <w:shd w:val="clear" w:color="auto" w:fill="FFFFFF"/>
          </w:rPr>
          <w:t xml:space="preserve">regulation </w:t>
        </w:r>
        <w:r w:rsidRPr="0027371E">
          <w:rPr>
            <w:rStyle w:val="Hyperlink"/>
            <w:rFonts w:cs="Arial"/>
            <w:shd w:val="clear" w:color="auto" w:fill="FFFFFF"/>
          </w:rPr>
          <w:t>128</w:t>
        </w:r>
        <w:r>
          <w:rPr>
            <w:rStyle w:val="Hyperlink"/>
            <w:rFonts w:cs="Arial"/>
            <w:shd w:val="clear" w:color="auto" w:fill="FFFFFF"/>
          </w:rPr>
          <w:t xml:space="preserve"> </w:t>
        </w:r>
        <w:r w:rsidRPr="0027371E">
          <w:rPr>
            <w:rStyle w:val="Hyperlink"/>
            <w:rFonts w:cs="Arial"/>
            <w:shd w:val="clear" w:color="auto" w:fill="FFFFFF"/>
          </w:rPr>
          <w:t>of</w:t>
        </w:r>
        <w:r>
          <w:rPr>
            <w:rStyle w:val="Hyperlink"/>
            <w:rFonts w:cs="Arial"/>
            <w:shd w:val="clear" w:color="auto" w:fill="FFFFFF"/>
          </w:rPr>
          <w:t xml:space="preserve"> </w:t>
        </w:r>
        <w:r w:rsidRPr="0027371E">
          <w:rPr>
            <w:rStyle w:val="Hyperlink"/>
            <w:rFonts w:cs="Arial"/>
            <w:shd w:val="clear" w:color="auto" w:fill="FFFFFF"/>
          </w:rPr>
          <w:t>the</w:t>
        </w:r>
        <w:r>
          <w:rPr>
            <w:rStyle w:val="Hyperlink"/>
            <w:rFonts w:cs="Arial"/>
            <w:shd w:val="clear" w:color="auto" w:fill="FFFFFF"/>
          </w:rPr>
          <w:t xml:space="preserve"> </w:t>
        </w:r>
        <w:r w:rsidRPr="0027371E">
          <w:rPr>
            <w:rStyle w:val="Hyperlink"/>
            <w:rFonts w:cs="Arial"/>
            <w:i/>
            <w:iCs/>
            <w:shd w:val="clear" w:color="auto" w:fill="FFFFFF"/>
          </w:rPr>
          <w:t>Customs</w:t>
        </w:r>
        <w:r>
          <w:rPr>
            <w:rStyle w:val="Hyperlink"/>
            <w:rFonts w:cs="Arial"/>
            <w:i/>
            <w:iCs/>
            <w:shd w:val="clear" w:color="auto" w:fill="FFFFFF"/>
          </w:rPr>
          <w:t xml:space="preserve"> </w:t>
        </w:r>
        <w:r w:rsidRPr="0027371E">
          <w:rPr>
            <w:rStyle w:val="Hyperlink"/>
            <w:rFonts w:cs="Arial"/>
            <w:i/>
            <w:iCs/>
            <w:shd w:val="clear" w:color="auto" w:fill="FFFFFF"/>
          </w:rPr>
          <w:t>(Import</w:t>
        </w:r>
        <w:r>
          <w:rPr>
            <w:rStyle w:val="Hyperlink"/>
            <w:rFonts w:cs="Arial"/>
            <w:i/>
            <w:iCs/>
            <w:shd w:val="clear" w:color="auto" w:fill="FFFFFF"/>
          </w:rPr>
          <w:t xml:space="preserve"> </w:t>
        </w:r>
        <w:r w:rsidRPr="0027371E">
          <w:rPr>
            <w:rStyle w:val="Hyperlink"/>
            <w:rFonts w:cs="Arial"/>
            <w:i/>
            <w:iCs/>
            <w:shd w:val="clear" w:color="auto" w:fill="FFFFFF"/>
          </w:rPr>
          <w:t>Duty)</w:t>
        </w:r>
        <w:r>
          <w:rPr>
            <w:rStyle w:val="Hyperlink"/>
            <w:rFonts w:cs="Arial"/>
            <w:i/>
            <w:iCs/>
            <w:shd w:val="clear" w:color="auto" w:fill="FFFFFF"/>
          </w:rPr>
          <w:t xml:space="preserve"> </w:t>
        </w:r>
        <w:r w:rsidRPr="0027371E">
          <w:rPr>
            <w:rStyle w:val="Hyperlink"/>
            <w:rFonts w:cs="Arial"/>
            <w:i/>
            <w:iCs/>
            <w:shd w:val="clear" w:color="auto" w:fill="FFFFFF"/>
          </w:rPr>
          <w:t>(EU</w:t>
        </w:r>
        <w:r>
          <w:rPr>
            <w:rStyle w:val="Hyperlink"/>
            <w:rFonts w:cs="Arial"/>
            <w:i/>
            <w:iCs/>
            <w:shd w:val="clear" w:color="auto" w:fill="FFFFFF"/>
          </w:rPr>
          <w:t xml:space="preserve"> </w:t>
        </w:r>
        <w:r w:rsidRPr="0027371E">
          <w:rPr>
            <w:rStyle w:val="Hyperlink"/>
            <w:rFonts w:cs="Arial"/>
            <w:i/>
            <w:iCs/>
            <w:shd w:val="clear" w:color="auto" w:fill="FFFFFF"/>
          </w:rPr>
          <w:t>Exit)</w:t>
        </w:r>
        <w:r>
          <w:rPr>
            <w:rStyle w:val="Hyperlink"/>
            <w:rFonts w:cs="Arial"/>
            <w:i/>
            <w:iCs/>
            <w:shd w:val="clear" w:color="auto" w:fill="FFFFFF"/>
          </w:rPr>
          <w:t xml:space="preserve"> </w:t>
        </w:r>
        <w:r w:rsidRPr="0027371E">
          <w:rPr>
            <w:rStyle w:val="Hyperlink"/>
            <w:rFonts w:cs="Arial"/>
            <w:i/>
            <w:iCs/>
            <w:shd w:val="clear" w:color="auto" w:fill="FFFFFF"/>
          </w:rPr>
          <w:t>Regulations</w:t>
        </w:r>
        <w:r>
          <w:rPr>
            <w:rStyle w:val="Hyperlink"/>
            <w:rFonts w:cs="Arial"/>
            <w:i/>
            <w:iCs/>
            <w:shd w:val="clear" w:color="auto" w:fill="FFFFFF"/>
          </w:rPr>
          <w:t xml:space="preserve"> </w:t>
        </w:r>
        <w:r w:rsidRPr="0027371E">
          <w:rPr>
            <w:rStyle w:val="Hyperlink"/>
            <w:rFonts w:cs="Arial"/>
            <w:i/>
            <w:iCs/>
            <w:shd w:val="clear" w:color="auto" w:fill="FFFFFF"/>
          </w:rPr>
          <w:t>2018</w:t>
        </w:r>
      </w:hyperlink>
      <w:r w:rsidRPr="00E15C0F">
        <w:rPr>
          <w:rStyle w:val="normaltextrun"/>
          <w:rFonts w:cs="Arial"/>
          <w:color w:val="000000"/>
          <w:shd w:val="clear" w:color="auto" w:fill="FFFFFF"/>
        </w:rPr>
        <w:t>.</w:t>
      </w:r>
    </w:p>
    <w:p w14:paraId="53B9E9D2" w14:textId="77777777" w:rsidR="00EF166F" w:rsidRPr="0003627D" w:rsidRDefault="00EF166F" w:rsidP="00D5014D">
      <w:pPr>
        <w:rPr>
          <w:rFonts w:cs="Arial"/>
          <w:sz w:val="22"/>
          <w:szCs w:val="22"/>
        </w:rPr>
      </w:pPr>
    </w:p>
    <w:p w14:paraId="1E4BF0E9" w14:textId="435E94A7" w:rsidR="00EF166F" w:rsidRDefault="00EF166F" w:rsidP="00D5014D">
      <w:pPr>
        <w:rPr>
          <w:rFonts w:eastAsia="Arial" w:cs="Arial"/>
          <w:szCs w:val="22"/>
        </w:rPr>
      </w:pPr>
      <w:r>
        <w:rPr>
          <w:rFonts w:eastAsia="Arial" w:cs="Arial"/>
        </w:rPr>
        <w:t>Examples of activities could include manufacturing, exporting, purchasing, warehousing, sales (domestic), sales (export), further processing of the g</w:t>
      </w:r>
      <w:r>
        <w:rPr>
          <w:rFonts w:cs="Arial"/>
        </w:rPr>
        <w:t>oods subject to review</w:t>
      </w:r>
      <w:r w:rsidR="00FC4407">
        <w:rPr>
          <w:rFonts w:cs="Arial"/>
        </w:rPr>
        <w:t xml:space="preserve">, </w:t>
      </w:r>
      <w:r>
        <w:rPr>
          <w:rFonts w:cs="Arial"/>
        </w:rPr>
        <w:t>like goods</w:t>
      </w:r>
      <w:r w:rsidR="00FC4407">
        <w:rPr>
          <w:rFonts w:eastAsia="Arial" w:cs="Arial"/>
        </w:rPr>
        <w:t xml:space="preserve"> and/or directly competitive goods.</w:t>
      </w:r>
      <w:r>
        <w:rPr>
          <w:rFonts w:eastAsia="Arial" w:cs="Arial"/>
        </w:rPr>
        <w:t xml:space="preserve"> </w:t>
      </w:r>
    </w:p>
    <w:p w14:paraId="6265E964" w14:textId="77777777" w:rsidR="00EF166F" w:rsidRDefault="00EF166F" w:rsidP="00EF166F">
      <w:pPr>
        <w:spacing w:line="22" w:lineRule="atLeast"/>
        <w:rPr>
          <w:rFonts w:cs="Arial"/>
        </w:rPr>
      </w:pPr>
    </w:p>
    <w:tbl>
      <w:tblPr>
        <w:tblStyle w:val="TableGrid1"/>
        <w:tblW w:w="4975" w:type="pct"/>
        <w:tblInd w:w="0" w:type="dxa"/>
        <w:tblCellMar>
          <w:top w:w="28" w:type="dxa"/>
          <w:left w:w="57" w:type="dxa"/>
          <w:bottom w:w="28" w:type="dxa"/>
          <w:right w:w="28" w:type="dxa"/>
        </w:tblCellMar>
        <w:tblLook w:val="04A0" w:firstRow="1" w:lastRow="0" w:firstColumn="1" w:lastColumn="0" w:noHBand="0" w:noVBand="1"/>
      </w:tblPr>
      <w:tblGrid>
        <w:gridCol w:w="1979"/>
        <w:gridCol w:w="1926"/>
        <w:gridCol w:w="1928"/>
        <w:gridCol w:w="1928"/>
        <w:gridCol w:w="1926"/>
      </w:tblGrid>
      <w:tr w:rsidR="00B6428A" w:rsidRPr="00B6428A" w14:paraId="219CAE88" w14:textId="77777777" w:rsidTr="00B6428A">
        <w:tc>
          <w:tcPr>
            <w:tcW w:w="1022" w:type="pct"/>
            <w:shd w:val="clear" w:color="auto" w:fill="D9D9D9" w:themeFill="background1" w:themeFillShade="D9"/>
          </w:tcPr>
          <w:p w14:paraId="7AB79DDB" w14:textId="77777777" w:rsidR="00EF166F" w:rsidRPr="00B6428A" w:rsidRDefault="00EF166F" w:rsidP="008C1220">
            <w:pPr>
              <w:spacing w:line="22" w:lineRule="atLeast"/>
              <w:rPr>
                <w:rFonts w:ascii="Arial" w:hAnsi="Arial" w:cs="Arial"/>
                <w:b/>
                <w:bCs/>
                <w:sz w:val="22"/>
                <w:szCs w:val="22"/>
              </w:rPr>
            </w:pPr>
          </w:p>
        </w:tc>
        <w:tc>
          <w:tcPr>
            <w:tcW w:w="994" w:type="pct"/>
            <w:shd w:val="clear" w:color="auto" w:fill="D9D9D9" w:themeFill="background1" w:themeFillShade="D9"/>
            <w:hideMark/>
          </w:tcPr>
          <w:p w14:paraId="712FD66A" w14:textId="77777777" w:rsidR="00EF166F" w:rsidRPr="00B6428A" w:rsidRDefault="00EF166F" w:rsidP="008C1220">
            <w:pPr>
              <w:spacing w:line="22" w:lineRule="atLeast"/>
              <w:jc w:val="center"/>
              <w:rPr>
                <w:rFonts w:ascii="Arial" w:hAnsi="Arial" w:cs="Arial"/>
                <w:b/>
                <w:bCs/>
                <w:sz w:val="22"/>
                <w:szCs w:val="22"/>
              </w:rPr>
            </w:pPr>
            <w:r w:rsidRPr="00B6428A">
              <w:rPr>
                <w:rFonts w:ascii="Arial" w:hAnsi="Arial" w:cs="Arial"/>
                <w:b/>
                <w:bCs/>
                <w:sz w:val="22"/>
                <w:szCs w:val="22"/>
              </w:rPr>
              <w:t>Company name</w:t>
            </w:r>
          </w:p>
        </w:tc>
        <w:tc>
          <w:tcPr>
            <w:tcW w:w="995" w:type="pct"/>
            <w:shd w:val="clear" w:color="auto" w:fill="D9D9D9" w:themeFill="background1" w:themeFillShade="D9"/>
            <w:hideMark/>
          </w:tcPr>
          <w:p w14:paraId="53418416" w14:textId="58DAB89F" w:rsidR="00EF166F" w:rsidRPr="00B6428A" w:rsidRDefault="001C2D5C" w:rsidP="008C1220">
            <w:pPr>
              <w:spacing w:line="22" w:lineRule="atLeast"/>
              <w:jc w:val="center"/>
              <w:rPr>
                <w:rFonts w:ascii="Arial" w:hAnsi="Arial" w:cs="Arial"/>
                <w:b/>
                <w:bCs/>
                <w:sz w:val="22"/>
                <w:szCs w:val="22"/>
              </w:rPr>
            </w:pPr>
            <w:r w:rsidRPr="00B6428A">
              <w:rPr>
                <w:rFonts w:ascii="Arial" w:hAnsi="Arial" w:cs="Arial"/>
                <w:b/>
                <w:bCs/>
                <w:sz w:val="22"/>
                <w:szCs w:val="22"/>
              </w:rPr>
              <w:t>L</w:t>
            </w:r>
            <w:r w:rsidR="00EF166F" w:rsidRPr="00B6428A">
              <w:rPr>
                <w:rFonts w:ascii="Arial" w:hAnsi="Arial" w:cs="Arial"/>
                <w:b/>
                <w:bCs/>
                <w:sz w:val="22"/>
                <w:szCs w:val="22"/>
              </w:rPr>
              <w:t>ocation</w:t>
            </w:r>
          </w:p>
          <w:p w14:paraId="13752945" w14:textId="77777777" w:rsidR="00EF166F" w:rsidRPr="00B6428A" w:rsidRDefault="00EF166F" w:rsidP="008C1220">
            <w:pPr>
              <w:spacing w:line="22" w:lineRule="atLeast"/>
              <w:jc w:val="center"/>
              <w:rPr>
                <w:rFonts w:ascii="Arial" w:hAnsi="Arial" w:cs="Arial"/>
                <w:b/>
                <w:bCs/>
                <w:sz w:val="22"/>
                <w:szCs w:val="22"/>
              </w:rPr>
            </w:pPr>
            <w:r w:rsidRPr="00B6428A">
              <w:rPr>
                <w:rFonts w:ascii="Arial" w:hAnsi="Arial" w:cs="Arial"/>
                <w:b/>
                <w:bCs/>
                <w:sz w:val="22"/>
                <w:szCs w:val="22"/>
              </w:rPr>
              <w:t>(city, country)</w:t>
            </w:r>
          </w:p>
        </w:tc>
        <w:tc>
          <w:tcPr>
            <w:tcW w:w="995" w:type="pct"/>
            <w:shd w:val="clear" w:color="auto" w:fill="D9D9D9" w:themeFill="background1" w:themeFillShade="D9"/>
            <w:hideMark/>
          </w:tcPr>
          <w:p w14:paraId="10BCF76A" w14:textId="77777777" w:rsidR="00EF166F" w:rsidRPr="00B6428A" w:rsidRDefault="00EF166F" w:rsidP="008C1220">
            <w:pPr>
              <w:spacing w:line="22" w:lineRule="atLeast"/>
              <w:jc w:val="center"/>
              <w:rPr>
                <w:rFonts w:ascii="Arial" w:hAnsi="Arial" w:cs="Arial"/>
                <w:b/>
                <w:bCs/>
                <w:sz w:val="22"/>
                <w:szCs w:val="22"/>
              </w:rPr>
            </w:pPr>
            <w:r w:rsidRPr="00B6428A">
              <w:rPr>
                <w:rFonts w:ascii="Arial" w:hAnsi="Arial" w:cs="Arial"/>
                <w:b/>
                <w:bCs/>
                <w:sz w:val="22"/>
                <w:szCs w:val="22"/>
              </w:rPr>
              <w:t>Activities</w:t>
            </w:r>
          </w:p>
        </w:tc>
        <w:tc>
          <w:tcPr>
            <w:tcW w:w="995" w:type="pct"/>
            <w:shd w:val="clear" w:color="auto" w:fill="D9D9D9" w:themeFill="background1" w:themeFillShade="D9"/>
            <w:hideMark/>
          </w:tcPr>
          <w:p w14:paraId="3C6C4B97" w14:textId="77777777" w:rsidR="00EF166F" w:rsidRPr="00B6428A" w:rsidRDefault="00EF166F" w:rsidP="008C1220">
            <w:pPr>
              <w:spacing w:line="22" w:lineRule="atLeast"/>
              <w:jc w:val="center"/>
              <w:rPr>
                <w:rFonts w:ascii="Arial" w:hAnsi="Arial" w:cs="Arial"/>
                <w:b/>
                <w:bCs/>
                <w:sz w:val="22"/>
                <w:szCs w:val="22"/>
              </w:rPr>
            </w:pPr>
            <w:r w:rsidRPr="00B6428A">
              <w:rPr>
                <w:rFonts w:ascii="Arial" w:hAnsi="Arial" w:cs="Arial"/>
                <w:b/>
                <w:bCs/>
                <w:sz w:val="22"/>
                <w:szCs w:val="22"/>
              </w:rPr>
              <w:t>Relationship</w:t>
            </w:r>
          </w:p>
        </w:tc>
      </w:tr>
      <w:tr w:rsidR="00B6428A" w:rsidRPr="00B6428A" w14:paraId="2F43B87E" w14:textId="77777777" w:rsidTr="00B6428A">
        <w:trPr>
          <w:trHeight w:val="850"/>
        </w:trPr>
        <w:tc>
          <w:tcPr>
            <w:tcW w:w="1022" w:type="pct"/>
            <w:shd w:val="clear" w:color="auto" w:fill="D9D9D9" w:themeFill="background1" w:themeFillShade="D9"/>
            <w:hideMark/>
          </w:tcPr>
          <w:p w14:paraId="29218DA0" w14:textId="77777777" w:rsidR="00EF166F" w:rsidRPr="00B6428A" w:rsidRDefault="00EF166F" w:rsidP="008C1220">
            <w:pPr>
              <w:spacing w:line="22" w:lineRule="atLeast"/>
              <w:rPr>
                <w:rFonts w:ascii="Arial" w:hAnsi="Arial" w:cs="Arial"/>
                <w:sz w:val="22"/>
                <w:szCs w:val="22"/>
              </w:rPr>
            </w:pPr>
            <w:r w:rsidRPr="00B6428A">
              <w:rPr>
                <w:rFonts w:ascii="Arial" w:hAnsi="Arial" w:cs="Arial"/>
                <w:sz w:val="22"/>
                <w:szCs w:val="22"/>
              </w:rPr>
              <w:t>Associated Party 1</w:t>
            </w:r>
          </w:p>
        </w:tc>
        <w:tc>
          <w:tcPr>
            <w:tcW w:w="994" w:type="pct"/>
          </w:tcPr>
          <w:p w14:paraId="074306D3" w14:textId="77777777" w:rsidR="00EF166F" w:rsidRPr="00B6428A" w:rsidRDefault="00EF166F" w:rsidP="008C1220">
            <w:pPr>
              <w:spacing w:line="22" w:lineRule="atLeast"/>
              <w:rPr>
                <w:rFonts w:ascii="Arial" w:hAnsi="Arial" w:cs="Arial"/>
                <w:i/>
                <w:sz w:val="22"/>
                <w:szCs w:val="22"/>
              </w:rPr>
            </w:pPr>
          </w:p>
        </w:tc>
        <w:tc>
          <w:tcPr>
            <w:tcW w:w="995" w:type="pct"/>
          </w:tcPr>
          <w:p w14:paraId="31697C02" w14:textId="77777777" w:rsidR="00EF166F" w:rsidRPr="00B6428A" w:rsidRDefault="00EF166F" w:rsidP="008C1220">
            <w:pPr>
              <w:spacing w:line="22" w:lineRule="atLeast"/>
              <w:rPr>
                <w:rFonts w:ascii="Arial" w:hAnsi="Arial" w:cs="Arial"/>
                <w:sz w:val="22"/>
                <w:szCs w:val="22"/>
              </w:rPr>
            </w:pPr>
          </w:p>
        </w:tc>
        <w:tc>
          <w:tcPr>
            <w:tcW w:w="995" w:type="pct"/>
          </w:tcPr>
          <w:p w14:paraId="36C72AC6" w14:textId="77777777" w:rsidR="00EF166F" w:rsidRPr="00B6428A" w:rsidRDefault="00EF166F" w:rsidP="008C1220">
            <w:pPr>
              <w:spacing w:line="22" w:lineRule="atLeast"/>
              <w:rPr>
                <w:rFonts w:ascii="Arial" w:hAnsi="Arial" w:cs="Arial"/>
                <w:sz w:val="22"/>
                <w:szCs w:val="22"/>
              </w:rPr>
            </w:pPr>
          </w:p>
          <w:p w14:paraId="11C0C3CD" w14:textId="77777777" w:rsidR="00EF166F" w:rsidRPr="00B6428A" w:rsidRDefault="00EF166F" w:rsidP="008C1220">
            <w:pPr>
              <w:spacing w:line="22" w:lineRule="atLeast"/>
              <w:rPr>
                <w:rFonts w:ascii="Arial" w:hAnsi="Arial" w:cs="Arial"/>
                <w:sz w:val="22"/>
                <w:szCs w:val="22"/>
              </w:rPr>
            </w:pPr>
          </w:p>
          <w:p w14:paraId="2B244918" w14:textId="77777777" w:rsidR="00EF166F" w:rsidRPr="00B6428A" w:rsidRDefault="00EF166F" w:rsidP="008C1220">
            <w:pPr>
              <w:spacing w:line="22" w:lineRule="atLeast"/>
              <w:rPr>
                <w:rFonts w:ascii="Arial" w:hAnsi="Arial" w:cs="Arial"/>
                <w:sz w:val="22"/>
                <w:szCs w:val="22"/>
              </w:rPr>
            </w:pPr>
          </w:p>
        </w:tc>
        <w:tc>
          <w:tcPr>
            <w:tcW w:w="995" w:type="pct"/>
          </w:tcPr>
          <w:p w14:paraId="2A14EB59" w14:textId="77777777" w:rsidR="00EF166F" w:rsidRPr="00B6428A" w:rsidRDefault="00EF166F" w:rsidP="008C1220">
            <w:pPr>
              <w:spacing w:line="22" w:lineRule="atLeast"/>
              <w:rPr>
                <w:rFonts w:ascii="Arial" w:hAnsi="Arial" w:cs="Arial"/>
                <w:sz w:val="22"/>
                <w:szCs w:val="22"/>
              </w:rPr>
            </w:pPr>
          </w:p>
          <w:p w14:paraId="7F956FB3" w14:textId="77777777" w:rsidR="00EF166F" w:rsidRPr="00B6428A" w:rsidRDefault="00EF166F" w:rsidP="008C1220">
            <w:pPr>
              <w:spacing w:line="22" w:lineRule="atLeast"/>
              <w:rPr>
                <w:rFonts w:ascii="Arial" w:hAnsi="Arial" w:cs="Arial"/>
                <w:sz w:val="22"/>
                <w:szCs w:val="22"/>
              </w:rPr>
            </w:pPr>
          </w:p>
          <w:p w14:paraId="22EB12FA" w14:textId="77777777" w:rsidR="00EF166F" w:rsidRPr="00B6428A" w:rsidRDefault="00EF166F" w:rsidP="008C1220">
            <w:pPr>
              <w:spacing w:line="22" w:lineRule="atLeast"/>
              <w:rPr>
                <w:rFonts w:ascii="Arial" w:hAnsi="Arial" w:cs="Arial"/>
                <w:sz w:val="22"/>
                <w:szCs w:val="22"/>
              </w:rPr>
            </w:pPr>
          </w:p>
        </w:tc>
      </w:tr>
      <w:tr w:rsidR="00A4492A" w:rsidRPr="00B6428A" w14:paraId="77E7DA80" w14:textId="77777777" w:rsidTr="00B6428A">
        <w:trPr>
          <w:trHeight w:val="850"/>
        </w:trPr>
        <w:tc>
          <w:tcPr>
            <w:tcW w:w="1022" w:type="pct"/>
            <w:shd w:val="clear" w:color="auto" w:fill="D9D9D9" w:themeFill="background1" w:themeFillShade="D9"/>
            <w:hideMark/>
          </w:tcPr>
          <w:p w14:paraId="5409920A" w14:textId="77777777" w:rsidR="00EF166F" w:rsidRPr="00B6428A" w:rsidRDefault="00EF166F" w:rsidP="008C1220">
            <w:pPr>
              <w:spacing w:line="22" w:lineRule="atLeast"/>
              <w:rPr>
                <w:rFonts w:ascii="Arial" w:hAnsi="Arial" w:cs="Arial"/>
                <w:sz w:val="22"/>
                <w:szCs w:val="22"/>
              </w:rPr>
            </w:pPr>
            <w:r w:rsidRPr="00B6428A">
              <w:rPr>
                <w:rFonts w:ascii="Arial" w:hAnsi="Arial" w:cs="Arial"/>
                <w:sz w:val="22"/>
                <w:szCs w:val="22"/>
              </w:rPr>
              <w:t>Associated Party 2</w:t>
            </w:r>
          </w:p>
        </w:tc>
        <w:tc>
          <w:tcPr>
            <w:tcW w:w="994" w:type="pct"/>
          </w:tcPr>
          <w:p w14:paraId="0E34626D" w14:textId="77777777" w:rsidR="00EF166F" w:rsidRPr="00B6428A" w:rsidRDefault="00EF166F" w:rsidP="008C1220">
            <w:pPr>
              <w:spacing w:line="22" w:lineRule="atLeast"/>
              <w:rPr>
                <w:rFonts w:ascii="Arial" w:hAnsi="Arial" w:cs="Arial"/>
                <w:i/>
                <w:sz w:val="22"/>
                <w:szCs w:val="22"/>
              </w:rPr>
            </w:pPr>
          </w:p>
        </w:tc>
        <w:tc>
          <w:tcPr>
            <w:tcW w:w="995" w:type="pct"/>
          </w:tcPr>
          <w:p w14:paraId="0AB0AC71" w14:textId="77777777" w:rsidR="00EF166F" w:rsidRPr="00B6428A" w:rsidRDefault="00EF166F" w:rsidP="008C1220">
            <w:pPr>
              <w:spacing w:line="22" w:lineRule="atLeast"/>
              <w:rPr>
                <w:rFonts w:ascii="Arial" w:hAnsi="Arial" w:cs="Arial"/>
                <w:sz w:val="22"/>
                <w:szCs w:val="22"/>
              </w:rPr>
            </w:pPr>
          </w:p>
          <w:p w14:paraId="36D43169" w14:textId="77777777" w:rsidR="00EF166F" w:rsidRPr="00B6428A" w:rsidRDefault="00EF166F" w:rsidP="008C1220">
            <w:pPr>
              <w:spacing w:line="22" w:lineRule="atLeast"/>
              <w:rPr>
                <w:rFonts w:ascii="Arial" w:hAnsi="Arial" w:cs="Arial"/>
                <w:sz w:val="22"/>
                <w:szCs w:val="22"/>
              </w:rPr>
            </w:pPr>
          </w:p>
          <w:p w14:paraId="05785221" w14:textId="77777777" w:rsidR="00EF166F" w:rsidRPr="00B6428A" w:rsidRDefault="00EF166F" w:rsidP="008C1220">
            <w:pPr>
              <w:spacing w:line="22" w:lineRule="atLeast"/>
              <w:rPr>
                <w:rFonts w:ascii="Arial" w:hAnsi="Arial" w:cs="Arial"/>
                <w:sz w:val="22"/>
                <w:szCs w:val="22"/>
              </w:rPr>
            </w:pPr>
          </w:p>
        </w:tc>
        <w:tc>
          <w:tcPr>
            <w:tcW w:w="995" w:type="pct"/>
          </w:tcPr>
          <w:p w14:paraId="73F36C50" w14:textId="77777777" w:rsidR="00EF166F" w:rsidRPr="00B6428A" w:rsidRDefault="00EF166F" w:rsidP="008C1220">
            <w:pPr>
              <w:spacing w:line="22" w:lineRule="atLeast"/>
              <w:rPr>
                <w:rFonts w:ascii="Arial" w:hAnsi="Arial" w:cs="Arial"/>
                <w:sz w:val="22"/>
                <w:szCs w:val="22"/>
              </w:rPr>
            </w:pPr>
          </w:p>
          <w:p w14:paraId="5C8F3F55" w14:textId="77777777" w:rsidR="00EF166F" w:rsidRPr="00B6428A" w:rsidRDefault="00EF166F" w:rsidP="008C1220">
            <w:pPr>
              <w:spacing w:line="22" w:lineRule="atLeast"/>
              <w:rPr>
                <w:rFonts w:ascii="Arial" w:hAnsi="Arial" w:cs="Arial"/>
                <w:sz w:val="22"/>
                <w:szCs w:val="22"/>
              </w:rPr>
            </w:pPr>
          </w:p>
          <w:p w14:paraId="7E7D8CE5" w14:textId="77777777" w:rsidR="00EF166F" w:rsidRPr="00B6428A" w:rsidRDefault="00EF166F" w:rsidP="008C1220">
            <w:pPr>
              <w:spacing w:line="22" w:lineRule="atLeast"/>
              <w:rPr>
                <w:rFonts w:ascii="Arial" w:hAnsi="Arial" w:cs="Arial"/>
                <w:sz w:val="22"/>
                <w:szCs w:val="22"/>
              </w:rPr>
            </w:pPr>
          </w:p>
        </w:tc>
        <w:tc>
          <w:tcPr>
            <w:tcW w:w="995" w:type="pct"/>
          </w:tcPr>
          <w:p w14:paraId="31933869" w14:textId="77777777" w:rsidR="00EF166F" w:rsidRPr="00B6428A" w:rsidRDefault="00EF166F" w:rsidP="008C1220">
            <w:pPr>
              <w:spacing w:line="22" w:lineRule="atLeast"/>
              <w:rPr>
                <w:rFonts w:ascii="Arial" w:hAnsi="Arial" w:cs="Arial"/>
                <w:sz w:val="22"/>
                <w:szCs w:val="22"/>
              </w:rPr>
            </w:pPr>
          </w:p>
        </w:tc>
      </w:tr>
    </w:tbl>
    <w:p w14:paraId="6C13DA36" w14:textId="58240C5F" w:rsidR="00934171" w:rsidRDefault="00934171" w:rsidP="00934171">
      <w:pPr>
        <w:spacing w:line="22" w:lineRule="atLeast"/>
        <w:jc w:val="right"/>
        <w:rPr>
          <w:rFonts w:cs="Arial"/>
          <w:szCs w:val="22"/>
        </w:rPr>
      </w:pPr>
      <w:r w:rsidRPr="0067189F">
        <w:rPr>
          <w:rFonts w:cs="Arial"/>
          <w:szCs w:val="22"/>
        </w:rPr>
        <w:t>+</w:t>
      </w:r>
      <w:r>
        <w:rPr>
          <w:rFonts w:cs="Arial"/>
          <w:szCs w:val="22"/>
        </w:rPr>
        <w:t xml:space="preserve"> </w:t>
      </w:r>
      <w:r w:rsidRPr="0067189F">
        <w:rPr>
          <w:rFonts w:cs="Arial"/>
          <w:szCs w:val="22"/>
        </w:rPr>
        <w:t>Add</w:t>
      </w:r>
      <w:r>
        <w:rPr>
          <w:rFonts w:cs="Arial"/>
          <w:szCs w:val="22"/>
        </w:rPr>
        <w:t xml:space="preserve"> </w:t>
      </w:r>
      <w:r w:rsidRPr="0067189F">
        <w:rPr>
          <w:rFonts w:cs="Arial"/>
          <w:szCs w:val="22"/>
        </w:rPr>
        <w:t>additional</w:t>
      </w:r>
      <w:r>
        <w:rPr>
          <w:rFonts w:cs="Arial"/>
          <w:szCs w:val="22"/>
        </w:rPr>
        <w:t xml:space="preserve"> </w:t>
      </w:r>
      <w:r w:rsidRPr="0067189F">
        <w:rPr>
          <w:rFonts w:cs="Arial"/>
          <w:szCs w:val="22"/>
        </w:rPr>
        <w:t>rows</w:t>
      </w:r>
      <w:r>
        <w:rPr>
          <w:rFonts w:cs="Arial"/>
          <w:szCs w:val="22"/>
        </w:rPr>
        <w:t xml:space="preserve"> </w:t>
      </w:r>
      <w:r w:rsidRPr="0067189F">
        <w:rPr>
          <w:rFonts w:cs="Arial"/>
          <w:szCs w:val="22"/>
        </w:rPr>
        <w:t>as</w:t>
      </w:r>
      <w:r>
        <w:rPr>
          <w:rFonts w:cs="Arial"/>
          <w:szCs w:val="22"/>
        </w:rPr>
        <w:t xml:space="preserve"> </w:t>
      </w:r>
      <w:r w:rsidRPr="0067189F">
        <w:rPr>
          <w:rFonts w:cs="Arial"/>
          <w:szCs w:val="22"/>
        </w:rPr>
        <w:t>required</w:t>
      </w:r>
    </w:p>
    <w:p w14:paraId="79FB7BB7" w14:textId="77777777" w:rsidR="00934171" w:rsidRPr="0067189F" w:rsidRDefault="00934171" w:rsidP="00934171">
      <w:pPr>
        <w:spacing w:line="22" w:lineRule="atLeast"/>
        <w:jc w:val="right"/>
        <w:rPr>
          <w:rFonts w:cs="Arial"/>
          <w:szCs w:val="22"/>
        </w:rPr>
      </w:pPr>
    </w:p>
    <w:p w14:paraId="2B357BF3" w14:textId="77777777" w:rsidR="00934171" w:rsidRDefault="00934171">
      <w:pPr>
        <w:rPr>
          <w:rFonts w:eastAsiaTheme="majorEastAsia" w:cs="Arial"/>
          <w:b/>
          <w:bCs/>
          <w:sz w:val="32"/>
          <w:szCs w:val="32"/>
        </w:rPr>
      </w:pPr>
      <w:r>
        <w:rPr>
          <w:rFonts w:cs="Arial"/>
          <w:b/>
          <w:bCs/>
        </w:rPr>
        <w:br w:type="page"/>
      </w:r>
    </w:p>
    <w:p w14:paraId="1A1F13CA" w14:textId="780204BD" w:rsidR="007C01DB" w:rsidRPr="00DD0F27" w:rsidRDefault="007C01DB" w:rsidP="00A03C46">
      <w:pPr>
        <w:pStyle w:val="Heading1"/>
        <w:spacing w:before="0"/>
        <w:rPr>
          <w:rFonts w:ascii="Arial" w:hAnsi="Arial" w:cs="Arial"/>
          <w:b/>
          <w:bCs/>
          <w:color w:val="auto"/>
        </w:rPr>
      </w:pPr>
      <w:bookmarkStart w:id="41" w:name="_Toc52252887"/>
      <w:r w:rsidRPr="00DD0F27">
        <w:rPr>
          <w:rFonts w:ascii="Arial" w:hAnsi="Arial" w:cs="Arial"/>
          <w:b/>
          <w:bCs/>
          <w:color w:val="auto"/>
        </w:rPr>
        <w:t xml:space="preserve">Section </w:t>
      </w:r>
      <w:r w:rsidR="0003627D" w:rsidRPr="00DD0F27">
        <w:rPr>
          <w:rFonts w:ascii="Arial" w:hAnsi="Arial" w:cs="Arial"/>
          <w:b/>
          <w:bCs/>
          <w:color w:val="auto"/>
        </w:rPr>
        <w:t>B</w:t>
      </w:r>
      <w:r w:rsidR="0030774E" w:rsidRPr="00DD0F27">
        <w:rPr>
          <w:rFonts w:ascii="Arial" w:hAnsi="Arial" w:cs="Arial"/>
          <w:b/>
          <w:bCs/>
          <w:color w:val="auto"/>
        </w:rPr>
        <w:t xml:space="preserve"> –</w:t>
      </w:r>
      <w:r w:rsidRPr="00DD0F27">
        <w:rPr>
          <w:rFonts w:ascii="Arial" w:hAnsi="Arial" w:cs="Arial"/>
          <w:b/>
          <w:bCs/>
          <w:color w:val="auto"/>
        </w:rPr>
        <w:t xml:space="preserve"> </w:t>
      </w:r>
      <w:r w:rsidR="004A72D2">
        <w:rPr>
          <w:rFonts w:ascii="Arial" w:hAnsi="Arial" w:cs="Arial"/>
          <w:b/>
          <w:bCs/>
          <w:color w:val="auto"/>
        </w:rPr>
        <w:t>Like goods and directly competitive goods</w:t>
      </w:r>
      <w:bookmarkEnd w:id="41"/>
    </w:p>
    <w:p w14:paraId="3546E8A0" w14:textId="3CA687CC" w:rsidR="007C01DB" w:rsidRDefault="007C01DB" w:rsidP="00A03C46">
      <w:pPr>
        <w:rPr>
          <w:rFonts w:cs="Arial"/>
        </w:rPr>
      </w:pPr>
    </w:p>
    <w:p w14:paraId="6BBE1783" w14:textId="3D7079F0" w:rsidR="0053304B" w:rsidRPr="0067189F" w:rsidRDefault="00C31FAE" w:rsidP="00427224">
      <w:pPr>
        <w:rPr>
          <w:rFonts w:cs="Arial"/>
          <w:szCs w:val="22"/>
        </w:rPr>
      </w:pPr>
      <w:r w:rsidRPr="00C31FAE">
        <w:rPr>
          <w:rFonts w:cs="Arial"/>
        </w:rPr>
        <w:t>In the table below, please indicate each product category of the like and/or directly competitive goods that you produced during the POI</w:t>
      </w:r>
      <w:r w:rsidR="00427224">
        <w:rPr>
          <w:rFonts w:cs="Arial"/>
        </w:rPr>
        <w:t xml:space="preserve"> </w:t>
      </w:r>
      <w:r w:rsidR="00427224">
        <w:rPr>
          <w:rStyle w:val="normaltextrun"/>
          <w:color w:val="000000"/>
          <w:shd w:val="clear" w:color="auto" w:fill="FFFFFF"/>
        </w:rPr>
        <w:t>by indicating the corresponding product category number. For a definition of the product categories, please refer to the section above on </w:t>
      </w:r>
      <w:r w:rsidR="00427224">
        <w:rPr>
          <w:rStyle w:val="normaltextrun"/>
          <w:i/>
          <w:iCs/>
          <w:color w:val="000000"/>
          <w:shd w:val="clear" w:color="auto" w:fill="FFFFFF"/>
        </w:rPr>
        <w:t>I - Goods subject to review</w:t>
      </w:r>
      <w:r w:rsidR="00427224">
        <w:rPr>
          <w:rStyle w:val="normaltextrun"/>
          <w:color w:val="000000"/>
          <w:shd w:val="clear" w:color="auto" w:fill="FFFFFF"/>
        </w:rPr>
        <w:t>.</w:t>
      </w:r>
      <w:r w:rsidR="00427224">
        <w:rPr>
          <w:rStyle w:val="eop"/>
          <w:rFonts w:cs="Arial"/>
          <w:color w:val="000000"/>
          <w:shd w:val="clear" w:color="auto" w:fill="FFFFFF"/>
        </w:rPr>
        <w:t> </w:t>
      </w:r>
    </w:p>
    <w:p w14:paraId="7C6D2CE6" w14:textId="77777777" w:rsidR="005D2A1F" w:rsidRPr="0003627D" w:rsidRDefault="005D2A1F" w:rsidP="00A03C46">
      <w:pPr>
        <w:rPr>
          <w:rFonts w:cs="Arial"/>
        </w:rPr>
      </w:pPr>
    </w:p>
    <w:p w14:paraId="1F85379A" w14:textId="471DDC5D" w:rsidR="0030774E" w:rsidRPr="008969EF" w:rsidRDefault="0030774E" w:rsidP="008969EF">
      <w:pPr>
        <w:pStyle w:val="Heading2"/>
        <w:numPr>
          <w:ilvl w:val="0"/>
          <w:numId w:val="0"/>
        </w:numPr>
      </w:pPr>
      <w:bookmarkStart w:id="42" w:name="_Toc52252888"/>
      <w:r w:rsidRPr="008969EF">
        <w:t>B</w:t>
      </w:r>
      <w:r w:rsidR="00B977DE">
        <w:t>1</w:t>
      </w:r>
      <w:r w:rsidRPr="008969EF">
        <w:t xml:space="preserve"> – Production</w:t>
      </w:r>
      <w:r w:rsidR="00264DF7" w:rsidRPr="008969EF">
        <w:t xml:space="preserve"> and production capacity</w:t>
      </w:r>
      <w:bookmarkEnd w:id="42"/>
    </w:p>
    <w:p w14:paraId="4B27C2AB" w14:textId="77777777" w:rsidR="0030774E" w:rsidRPr="00DD0209" w:rsidRDefault="0030774E" w:rsidP="00A03C46">
      <w:pPr>
        <w:rPr>
          <w:rFonts w:eastAsia="Arial" w:cs="Arial"/>
        </w:rPr>
      </w:pPr>
    </w:p>
    <w:p w14:paraId="0FCA518D" w14:textId="4160621D" w:rsidR="0030774E" w:rsidRPr="00646897" w:rsidRDefault="002159F9" w:rsidP="00A03C46">
      <w:pPr>
        <w:rPr>
          <w:rFonts w:eastAsia="Arial" w:cs="Arial"/>
        </w:rPr>
      </w:pPr>
      <w:r>
        <w:rPr>
          <w:rFonts w:eastAsia="Arial" w:cs="Arial"/>
        </w:rPr>
        <w:t>I</w:t>
      </w:r>
      <w:r w:rsidRPr="00DD0209">
        <w:rPr>
          <w:rFonts w:eastAsia="Arial" w:cs="Arial"/>
        </w:rPr>
        <w:t>n the table below</w:t>
      </w:r>
      <w:r>
        <w:rPr>
          <w:rFonts w:eastAsia="Arial" w:cs="Arial"/>
        </w:rPr>
        <w:t>,</w:t>
      </w:r>
      <w:r w:rsidRPr="00DD0209">
        <w:rPr>
          <w:rFonts w:eastAsia="Arial" w:cs="Arial"/>
        </w:rPr>
        <w:t xml:space="preserve"> </w:t>
      </w:r>
      <w:r>
        <w:rPr>
          <w:rFonts w:eastAsia="Arial" w:cs="Arial"/>
        </w:rPr>
        <w:t>please f</w:t>
      </w:r>
      <w:r w:rsidR="0030774E" w:rsidRPr="00DD0209">
        <w:rPr>
          <w:rFonts w:eastAsia="Arial" w:cs="Arial"/>
        </w:rPr>
        <w:t xml:space="preserve">ill in </w:t>
      </w:r>
      <w:r w:rsidR="00DD0209" w:rsidRPr="00DD0209">
        <w:rPr>
          <w:rFonts w:eastAsia="Arial" w:cs="Arial"/>
        </w:rPr>
        <w:t>your</w:t>
      </w:r>
      <w:r w:rsidR="0030774E" w:rsidRPr="00DD0209">
        <w:rPr>
          <w:rFonts w:eastAsia="Arial" w:cs="Arial"/>
        </w:rPr>
        <w:t xml:space="preserve"> total production volume</w:t>
      </w:r>
      <w:r w:rsidR="00B06863" w:rsidRPr="00DD0209">
        <w:rPr>
          <w:rFonts w:eastAsia="Arial" w:cs="Arial"/>
        </w:rPr>
        <w:t xml:space="preserve"> </w:t>
      </w:r>
      <w:r w:rsidR="00B07B35">
        <w:rPr>
          <w:rFonts w:eastAsia="Arial" w:cs="Arial"/>
        </w:rPr>
        <w:t xml:space="preserve">and total production capacity </w:t>
      </w:r>
      <w:r w:rsidRPr="00DD0209">
        <w:rPr>
          <w:rFonts w:eastAsia="Arial" w:cs="Arial"/>
        </w:rPr>
        <w:t xml:space="preserve">during the </w:t>
      </w:r>
      <w:r w:rsidRPr="0004734D">
        <w:rPr>
          <w:rFonts w:eastAsia="Arial" w:cs="Arial"/>
        </w:rPr>
        <w:t xml:space="preserve">POI </w:t>
      </w:r>
      <w:r w:rsidR="00D83F27">
        <w:rPr>
          <w:rFonts w:eastAsia="Arial" w:cs="Arial"/>
        </w:rPr>
        <w:t xml:space="preserve">for each product category </w:t>
      </w:r>
      <w:r w:rsidR="00577907">
        <w:rPr>
          <w:rFonts w:eastAsia="Arial" w:cs="Arial"/>
        </w:rPr>
        <w:t>you</w:t>
      </w:r>
      <w:r w:rsidR="00D83F27">
        <w:rPr>
          <w:rFonts w:eastAsia="Arial" w:cs="Arial"/>
        </w:rPr>
        <w:t xml:space="preserve"> </w:t>
      </w:r>
      <w:r w:rsidR="008953B0">
        <w:rPr>
          <w:rFonts w:eastAsia="Arial" w:cs="Arial"/>
        </w:rPr>
        <w:t>produced</w:t>
      </w:r>
      <w:r w:rsidR="00C54CBD">
        <w:rPr>
          <w:rFonts w:eastAsia="Arial" w:cs="Arial"/>
        </w:rPr>
        <w:t>.</w:t>
      </w:r>
      <w:r w:rsidR="007F44CC">
        <w:rPr>
          <w:rFonts w:eastAsia="Arial" w:cs="Arial"/>
        </w:rPr>
        <w:t xml:space="preserve"> </w:t>
      </w:r>
    </w:p>
    <w:p w14:paraId="3966D91F" w14:textId="3F43C2F2" w:rsidR="004430DD" w:rsidRDefault="004430DD" w:rsidP="00A03C46">
      <w:pPr>
        <w:rPr>
          <w:rFonts w:eastAsia="Calibri" w:cs="Arial"/>
          <w:sz w:val="22"/>
          <w:szCs w:val="22"/>
        </w:rPr>
      </w:pPr>
    </w:p>
    <w:tbl>
      <w:tblPr>
        <w:tblStyle w:val="TableGrid1"/>
        <w:tblW w:w="9751" w:type="dxa"/>
        <w:tblInd w:w="0" w:type="dxa"/>
        <w:tblCellMar>
          <w:top w:w="28" w:type="dxa"/>
          <w:left w:w="57" w:type="dxa"/>
          <w:bottom w:w="28" w:type="dxa"/>
          <w:right w:w="28" w:type="dxa"/>
        </w:tblCellMar>
        <w:tblLook w:val="04A0" w:firstRow="1" w:lastRow="0" w:firstColumn="1" w:lastColumn="0" w:noHBand="0" w:noVBand="1"/>
      </w:tblPr>
      <w:tblGrid>
        <w:gridCol w:w="3061"/>
        <w:gridCol w:w="3345"/>
        <w:gridCol w:w="3345"/>
      </w:tblGrid>
      <w:tr w:rsidR="00D9209C" w:rsidRPr="00B6428A" w14:paraId="45AF8604" w14:textId="77777777" w:rsidTr="00B55F37">
        <w:tc>
          <w:tcPr>
            <w:tcW w:w="3061" w:type="dxa"/>
            <w:shd w:val="clear" w:color="auto" w:fill="D9D9D9" w:themeFill="background1" w:themeFillShade="D9"/>
          </w:tcPr>
          <w:p w14:paraId="68887E4D" w14:textId="2D5652D8" w:rsidR="00D9209C" w:rsidRPr="00B6428A" w:rsidRDefault="00D9209C" w:rsidP="00A03C46">
            <w:pPr>
              <w:rPr>
                <w:rFonts w:ascii="Arial" w:eastAsia="Calibri" w:hAnsi="Arial" w:cs="Arial"/>
                <w:b/>
                <w:bCs/>
              </w:rPr>
            </w:pPr>
            <w:r w:rsidRPr="00B6428A">
              <w:rPr>
                <w:rFonts w:ascii="Arial" w:eastAsia="Calibri" w:hAnsi="Arial" w:cs="Arial"/>
                <w:b/>
                <w:bCs/>
              </w:rPr>
              <w:t>Product</w:t>
            </w:r>
            <w:r w:rsidR="00927117" w:rsidRPr="00B6428A">
              <w:rPr>
                <w:rFonts w:ascii="Arial" w:eastAsia="Calibri" w:hAnsi="Arial" w:cs="Arial"/>
                <w:b/>
                <w:bCs/>
              </w:rPr>
              <w:t xml:space="preserve"> cate</w:t>
            </w:r>
            <w:r w:rsidR="00407743" w:rsidRPr="00B6428A">
              <w:rPr>
                <w:rFonts w:ascii="Arial" w:eastAsia="Calibri" w:hAnsi="Arial" w:cs="Arial"/>
                <w:b/>
                <w:bCs/>
              </w:rPr>
              <w:t>gory number</w:t>
            </w:r>
          </w:p>
        </w:tc>
        <w:tc>
          <w:tcPr>
            <w:tcW w:w="3345" w:type="dxa"/>
            <w:shd w:val="clear" w:color="auto" w:fill="D9D9D9" w:themeFill="background1" w:themeFillShade="D9"/>
          </w:tcPr>
          <w:p w14:paraId="57624CE1" w14:textId="3E5CDA95" w:rsidR="00D9209C" w:rsidRPr="00B6428A" w:rsidRDefault="00D9209C" w:rsidP="00A03C46">
            <w:pPr>
              <w:rPr>
                <w:rFonts w:ascii="Arial" w:eastAsia="Calibri" w:hAnsi="Arial" w:cs="Arial"/>
                <w:b/>
                <w:bCs/>
              </w:rPr>
            </w:pPr>
            <w:r w:rsidRPr="00B6428A">
              <w:rPr>
                <w:rFonts w:ascii="Arial" w:eastAsia="Calibri" w:hAnsi="Arial" w:cs="Arial"/>
                <w:b/>
                <w:bCs/>
              </w:rPr>
              <w:t>Total production volume (</w:t>
            </w:r>
            <w:r w:rsidR="00841CAB">
              <w:rPr>
                <w:rFonts w:ascii="Arial" w:eastAsia="Calibri" w:hAnsi="Arial" w:cs="Arial"/>
                <w:b/>
                <w:bCs/>
              </w:rPr>
              <w:t>t</w:t>
            </w:r>
            <w:r w:rsidRPr="00B6428A">
              <w:rPr>
                <w:rFonts w:ascii="Arial" w:eastAsia="Calibri" w:hAnsi="Arial" w:cs="Arial"/>
                <w:b/>
                <w:bCs/>
              </w:rPr>
              <w:t>)</w:t>
            </w:r>
          </w:p>
        </w:tc>
        <w:tc>
          <w:tcPr>
            <w:tcW w:w="3345" w:type="dxa"/>
            <w:shd w:val="clear" w:color="auto" w:fill="D9D9D9" w:themeFill="background1" w:themeFillShade="D9"/>
          </w:tcPr>
          <w:p w14:paraId="712C25B5" w14:textId="0B3A6C1C" w:rsidR="00D9209C" w:rsidRPr="00B6428A" w:rsidRDefault="00D9209C" w:rsidP="00A03C46">
            <w:pPr>
              <w:rPr>
                <w:rFonts w:ascii="Arial" w:eastAsia="Calibri" w:hAnsi="Arial" w:cs="Arial"/>
                <w:b/>
                <w:bCs/>
              </w:rPr>
            </w:pPr>
            <w:r w:rsidRPr="00B6428A">
              <w:rPr>
                <w:rFonts w:ascii="Arial" w:eastAsia="Calibri" w:hAnsi="Arial" w:cs="Arial"/>
                <w:b/>
                <w:bCs/>
              </w:rPr>
              <w:t>Total production capacity (</w:t>
            </w:r>
            <w:r w:rsidR="00841CAB">
              <w:rPr>
                <w:rFonts w:ascii="Arial" w:eastAsia="Calibri" w:hAnsi="Arial" w:cs="Arial"/>
                <w:b/>
                <w:bCs/>
              </w:rPr>
              <w:t>t</w:t>
            </w:r>
            <w:r w:rsidRPr="00B6428A">
              <w:rPr>
                <w:rFonts w:ascii="Arial" w:eastAsia="Calibri" w:hAnsi="Arial" w:cs="Arial"/>
                <w:b/>
                <w:bCs/>
              </w:rPr>
              <w:t>)</w:t>
            </w:r>
          </w:p>
        </w:tc>
      </w:tr>
      <w:tr w:rsidR="00D9209C" w:rsidRPr="00B6428A" w14:paraId="74ADB60B" w14:textId="77777777" w:rsidTr="00B55F37">
        <w:tc>
          <w:tcPr>
            <w:tcW w:w="3061" w:type="dxa"/>
          </w:tcPr>
          <w:p w14:paraId="79B52BA1" w14:textId="77777777" w:rsidR="00D9209C" w:rsidRPr="00B6428A" w:rsidRDefault="00D9209C" w:rsidP="00A03C46">
            <w:pPr>
              <w:rPr>
                <w:rFonts w:ascii="Arial" w:eastAsia="Calibri" w:hAnsi="Arial" w:cs="Arial"/>
                <w:b/>
                <w:bCs/>
              </w:rPr>
            </w:pPr>
          </w:p>
        </w:tc>
        <w:tc>
          <w:tcPr>
            <w:tcW w:w="3345" w:type="dxa"/>
          </w:tcPr>
          <w:p w14:paraId="3657BA12" w14:textId="77777777" w:rsidR="00D9209C" w:rsidRPr="00B6428A" w:rsidRDefault="00D9209C" w:rsidP="00A03C46">
            <w:pPr>
              <w:rPr>
                <w:rFonts w:ascii="Arial" w:eastAsia="Calibri" w:hAnsi="Arial" w:cs="Arial"/>
              </w:rPr>
            </w:pPr>
          </w:p>
        </w:tc>
        <w:tc>
          <w:tcPr>
            <w:tcW w:w="3345" w:type="dxa"/>
          </w:tcPr>
          <w:p w14:paraId="5E8A24AC" w14:textId="77777777" w:rsidR="00D9209C" w:rsidRPr="00B6428A" w:rsidRDefault="00D9209C" w:rsidP="00A03C46">
            <w:pPr>
              <w:rPr>
                <w:rFonts w:ascii="Arial" w:eastAsia="Calibri" w:hAnsi="Arial" w:cs="Arial"/>
              </w:rPr>
            </w:pPr>
          </w:p>
        </w:tc>
      </w:tr>
      <w:tr w:rsidR="00D9209C" w:rsidRPr="00B6428A" w14:paraId="484BAED6" w14:textId="77777777" w:rsidTr="00B55F37">
        <w:tc>
          <w:tcPr>
            <w:tcW w:w="3061" w:type="dxa"/>
          </w:tcPr>
          <w:p w14:paraId="472DC2D9" w14:textId="77777777" w:rsidR="00D9209C" w:rsidRPr="00B6428A" w:rsidRDefault="00D9209C" w:rsidP="00A03C46">
            <w:pPr>
              <w:rPr>
                <w:rFonts w:ascii="Arial" w:eastAsia="Calibri" w:hAnsi="Arial" w:cs="Arial"/>
                <w:b/>
                <w:bCs/>
              </w:rPr>
            </w:pPr>
          </w:p>
        </w:tc>
        <w:tc>
          <w:tcPr>
            <w:tcW w:w="3345" w:type="dxa"/>
          </w:tcPr>
          <w:p w14:paraId="4198EC9A" w14:textId="77777777" w:rsidR="00D9209C" w:rsidRPr="00B6428A" w:rsidRDefault="00D9209C" w:rsidP="00A03C46">
            <w:pPr>
              <w:rPr>
                <w:rFonts w:ascii="Arial" w:eastAsia="Calibri" w:hAnsi="Arial" w:cs="Arial"/>
              </w:rPr>
            </w:pPr>
          </w:p>
        </w:tc>
        <w:tc>
          <w:tcPr>
            <w:tcW w:w="3345" w:type="dxa"/>
          </w:tcPr>
          <w:p w14:paraId="22B9ADC2" w14:textId="77777777" w:rsidR="00D9209C" w:rsidRPr="00B6428A" w:rsidRDefault="00D9209C" w:rsidP="00A03C46">
            <w:pPr>
              <w:rPr>
                <w:rFonts w:ascii="Arial" w:eastAsia="Calibri" w:hAnsi="Arial" w:cs="Arial"/>
              </w:rPr>
            </w:pPr>
          </w:p>
        </w:tc>
      </w:tr>
      <w:tr w:rsidR="00755C7D" w:rsidRPr="00B6428A" w14:paraId="2E7C46AC" w14:textId="77777777" w:rsidTr="00B55F37">
        <w:tc>
          <w:tcPr>
            <w:tcW w:w="3061" w:type="dxa"/>
          </w:tcPr>
          <w:p w14:paraId="486722AB" w14:textId="77777777" w:rsidR="00755C7D" w:rsidRPr="00B6428A" w:rsidRDefault="00755C7D" w:rsidP="00A03C46">
            <w:pPr>
              <w:rPr>
                <w:rFonts w:ascii="Arial" w:eastAsia="Calibri" w:hAnsi="Arial" w:cs="Arial"/>
                <w:b/>
                <w:bCs/>
              </w:rPr>
            </w:pPr>
          </w:p>
        </w:tc>
        <w:tc>
          <w:tcPr>
            <w:tcW w:w="3345" w:type="dxa"/>
          </w:tcPr>
          <w:p w14:paraId="37A9E605" w14:textId="77777777" w:rsidR="00755C7D" w:rsidRPr="00B6428A" w:rsidRDefault="00755C7D" w:rsidP="00A03C46">
            <w:pPr>
              <w:rPr>
                <w:rFonts w:ascii="Arial" w:eastAsia="Calibri" w:hAnsi="Arial" w:cs="Arial"/>
              </w:rPr>
            </w:pPr>
          </w:p>
        </w:tc>
        <w:tc>
          <w:tcPr>
            <w:tcW w:w="3345" w:type="dxa"/>
          </w:tcPr>
          <w:p w14:paraId="0BEA16E0" w14:textId="77777777" w:rsidR="00755C7D" w:rsidRPr="00B6428A" w:rsidRDefault="00755C7D" w:rsidP="00A03C46">
            <w:pPr>
              <w:rPr>
                <w:rFonts w:ascii="Arial" w:eastAsia="Calibri" w:hAnsi="Arial" w:cs="Arial"/>
              </w:rPr>
            </w:pPr>
          </w:p>
        </w:tc>
      </w:tr>
      <w:tr w:rsidR="00755C7D" w:rsidRPr="00B6428A" w14:paraId="7F41DC16" w14:textId="77777777" w:rsidTr="00B55F37">
        <w:tc>
          <w:tcPr>
            <w:tcW w:w="3061" w:type="dxa"/>
          </w:tcPr>
          <w:p w14:paraId="72EBAE66" w14:textId="77777777" w:rsidR="00755C7D" w:rsidRPr="00B6428A" w:rsidRDefault="00755C7D" w:rsidP="00A03C46">
            <w:pPr>
              <w:rPr>
                <w:rFonts w:ascii="Arial" w:eastAsia="Calibri" w:hAnsi="Arial" w:cs="Arial"/>
                <w:b/>
                <w:bCs/>
              </w:rPr>
            </w:pPr>
          </w:p>
        </w:tc>
        <w:tc>
          <w:tcPr>
            <w:tcW w:w="3345" w:type="dxa"/>
          </w:tcPr>
          <w:p w14:paraId="568E6FD2" w14:textId="77777777" w:rsidR="00755C7D" w:rsidRPr="00B6428A" w:rsidRDefault="00755C7D" w:rsidP="00A03C46">
            <w:pPr>
              <w:rPr>
                <w:rFonts w:ascii="Arial" w:eastAsia="Calibri" w:hAnsi="Arial" w:cs="Arial"/>
              </w:rPr>
            </w:pPr>
          </w:p>
        </w:tc>
        <w:tc>
          <w:tcPr>
            <w:tcW w:w="3345" w:type="dxa"/>
          </w:tcPr>
          <w:p w14:paraId="3164B35E" w14:textId="77777777" w:rsidR="00755C7D" w:rsidRPr="00B6428A" w:rsidRDefault="00755C7D" w:rsidP="00A03C46">
            <w:pPr>
              <w:rPr>
                <w:rFonts w:ascii="Arial" w:eastAsia="Calibri" w:hAnsi="Arial" w:cs="Arial"/>
              </w:rPr>
            </w:pPr>
          </w:p>
        </w:tc>
      </w:tr>
      <w:tr w:rsidR="00D9209C" w:rsidRPr="00B6428A" w14:paraId="48B79A21" w14:textId="77777777" w:rsidTr="00B55F37">
        <w:tc>
          <w:tcPr>
            <w:tcW w:w="3061" w:type="dxa"/>
          </w:tcPr>
          <w:p w14:paraId="1A7F2CE6" w14:textId="77777777" w:rsidR="00D9209C" w:rsidRPr="00B6428A" w:rsidRDefault="00D9209C" w:rsidP="00A03C46">
            <w:pPr>
              <w:rPr>
                <w:rFonts w:ascii="Arial" w:eastAsia="Calibri" w:hAnsi="Arial" w:cs="Arial"/>
                <w:b/>
                <w:bCs/>
              </w:rPr>
            </w:pPr>
          </w:p>
        </w:tc>
        <w:tc>
          <w:tcPr>
            <w:tcW w:w="3345" w:type="dxa"/>
          </w:tcPr>
          <w:p w14:paraId="1BEA2F46" w14:textId="77777777" w:rsidR="00D9209C" w:rsidRPr="00B6428A" w:rsidRDefault="00D9209C" w:rsidP="00A03C46">
            <w:pPr>
              <w:rPr>
                <w:rFonts w:ascii="Arial" w:eastAsia="Calibri" w:hAnsi="Arial" w:cs="Arial"/>
              </w:rPr>
            </w:pPr>
          </w:p>
        </w:tc>
        <w:tc>
          <w:tcPr>
            <w:tcW w:w="3345" w:type="dxa"/>
          </w:tcPr>
          <w:p w14:paraId="0224615B" w14:textId="77777777" w:rsidR="00D9209C" w:rsidRPr="00B6428A" w:rsidRDefault="00D9209C" w:rsidP="00A03C46">
            <w:pPr>
              <w:rPr>
                <w:rFonts w:ascii="Arial" w:eastAsia="Calibri" w:hAnsi="Arial" w:cs="Arial"/>
              </w:rPr>
            </w:pPr>
          </w:p>
        </w:tc>
      </w:tr>
    </w:tbl>
    <w:p w14:paraId="2F3C7427" w14:textId="1B84C97C" w:rsidR="00591AA8" w:rsidRPr="008953B0" w:rsidRDefault="00396C59" w:rsidP="008953B0">
      <w:pPr>
        <w:spacing w:line="22" w:lineRule="atLeast"/>
        <w:jc w:val="right"/>
        <w:rPr>
          <w:rFonts w:cs="Arial"/>
          <w:szCs w:val="22"/>
        </w:rPr>
      </w:pPr>
      <w:r w:rsidRPr="0067189F">
        <w:rPr>
          <w:rFonts w:cs="Arial"/>
          <w:szCs w:val="22"/>
        </w:rPr>
        <w:t>+</w:t>
      </w:r>
      <w:r>
        <w:rPr>
          <w:rFonts w:cs="Arial"/>
          <w:szCs w:val="22"/>
        </w:rPr>
        <w:t xml:space="preserve"> </w:t>
      </w:r>
      <w:r w:rsidRPr="0067189F">
        <w:rPr>
          <w:rFonts w:cs="Arial"/>
          <w:szCs w:val="22"/>
        </w:rPr>
        <w:t>Add</w:t>
      </w:r>
      <w:r>
        <w:rPr>
          <w:rFonts w:cs="Arial"/>
          <w:szCs w:val="22"/>
        </w:rPr>
        <w:t xml:space="preserve"> </w:t>
      </w:r>
      <w:r w:rsidRPr="0067189F">
        <w:rPr>
          <w:rFonts w:cs="Arial"/>
          <w:szCs w:val="22"/>
        </w:rPr>
        <w:t>additional</w:t>
      </w:r>
      <w:r>
        <w:rPr>
          <w:rFonts w:cs="Arial"/>
          <w:szCs w:val="22"/>
        </w:rPr>
        <w:t xml:space="preserve"> </w:t>
      </w:r>
      <w:r w:rsidRPr="0067189F">
        <w:rPr>
          <w:rFonts w:cs="Arial"/>
          <w:szCs w:val="22"/>
        </w:rPr>
        <w:t>rows</w:t>
      </w:r>
      <w:r>
        <w:rPr>
          <w:rFonts w:cs="Arial"/>
          <w:szCs w:val="22"/>
        </w:rPr>
        <w:t xml:space="preserve"> </w:t>
      </w:r>
      <w:r w:rsidRPr="0067189F">
        <w:rPr>
          <w:rFonts w:cs="Arial"/>
          <w:szCs w:val="22"/>
        </w:rPr>
        <w:t>as</w:t>
      </w:r>
      <w:r>
        <w:rPr>
          <w:rFonts w:cs="Arial"/>
          <w:szCs w:val="22"/>
        </w:rPr>
        <w:t xml:space="preserve"> </w:t>
      </w:r>
      <w:r w:rsidRPr="0067189F">
        <w:rPr>
          <w:rFonts w:cs="Arial"/>
          <w:szCs w:val="22"/>
        </w:rPr>
        <w:t>required</w:t>
      </w:r>
    </w:p>
    <w:p w14:paraId="4AF04E03" w14:textId="195F8A22" w:rsidR="00DC3D91" w:rsidRDefault="00DC3D91">
      <w:pPr>
        <w:rPr>
          <w:rFonts w:eastAsiaTheme="majorEastAsia" w:cs="Arial"/>
          <w:b/>
          <w:sz w:val="26"/>
          <w:szCs w:val="26"/>
          <w:lang w:eastAsia="zh-CN"/>
        </w:rPr>
      </w:pPr>
    </w:p>
    <w:p w14:paraId="3D908FF7" w14:textId="393BACA8" w:rsidR="0030774E" w:rsidRPr="008969EF" w:rsidRDefault="0030774E" w:rsidP="008969EF">
      <w:pPr>
        <w:pStyle w:val="Heading2"/>
        <w:numPr>
          <w:ilvl w:val="0"/>
          <w:numId w:val="0"/>
        </w:numPr>
      </w:pPr>
      <w:bookmarkStart w:id="43" w:name="_Toc52252889"/>
      <w:r w:rsidRPr="008969EF">
        <w:t>B</w:t>
      </w:r>
      <w:r w:rsidR="008953B0">
        <w:t>2</w:t>
      </w:r>
      <w:r w:rsidRPr="008969EF">
        <w:t xml:space="preserve"> – Sales volume and value</w:t>
      </w:r>
      <w:bookmarkEnd w:id="43"/>
    </w:p>
    <w:p w14:paraId="6E75D6D4" w14:textId="77777777" w:rsidR="008905AD" w:rsidRDefault="008905AD" w:rsidP="00A03C46">
      <w:pPr>
        <w:rPr>
          <w:rFonts w:eastAsia="Arial" w:cs="Arial"/>
        </w:rPr>
      </w:pPr>
    </w:p>
    <w:p w14:paraId="67086FD4" w14:textId="2578D701" w:rsidR="0064596C" w:rsidRDefault="00E65345" w:rsidP="0064596C">
      <w:pPr>
        <w:rPr>
          <w:rFonts w:eastAsia="Arial" w:cs="Arial"/>
        </w:rPr>
      </w:pPr>
      <w:r>
        <w:rPr>
          <w:rFonts w:eastAsia="Arial" w:cs="Arial"/>
        </w:rPr>
        <w:t>I</w:t>
      </w:r>
      <w:r w:rsidRPr="00DD0209">
        <w:rPr>
          <w:rFonts w:eastAsia="Arial" w:cs="Arial"/>
        </w:rPr>
        <w:t>n the table below</w:t>
      </w:r>
      <w:r>
        <w:rPr>
          <w:rFonts w:eastAsia="Arial" w:cs="Arial"/>
        </w:rPr>
        <w:t>,</w:t>
      </w:r>
      <w:r w:rsidRPr="00DD0209">
        <w:rPr>
          <w:rFonts w:eastAsia="Arial" w:cs="Arial"/>
        </w:rPr>
        <w:t xml:space="preserve"> </w:t>
      </w:r>
      <w:r>
        <w:rPr>
          <w:rFonts w:eastAsia="Arial" w:cs="Arial"/>
        </w:rPr>
        <w:t>please f</w:t>
      </w:r>
      <w:r w:rsidR="0064596C" w:rsidRPr="00DD0209">
        <w:rPr>
          <w:rFonts w:eastAsia="Arial" w:cs="Arial"/>
        </w:rPr>
        <w:t xml:space="preserve">ill in your total </w:t>
      </w:r>
      <w:r w:rsidR="0064596C">
        <w:rPr>
          <w:rFonts w:eastAsia="Arial" w:cs="Arial"/>
        </w:rPr>
        <w:t>sales</w:t>
      </w:r>
      <w:r w:rsidR="0064596C" w:rsidRPr="00DD0209">
        <w:rPr>
          <w:rFonts w:eastAsia="Arial" w:cs="Arial"/>
        </w:rPr>
        <w:t xml:space="preserve"> volume </w:t>
      </w:r>
      <w:r w:rsidR="0064596C">
        <w:rPr>
          <w:rFonts w:eastAsia="Arial" w:cs="Arial"/>
        </w:rPr>
        <w:t xml:space="preserve">and total sales value </w:t>
      </w:r>
      <w:r w:rsidR="00722A6F" w:rsidRPr="00DD0209">
        <w:rPr>
          <w:rFonts w:eastAsia="Arial" w:cs="Arial"/>
        </w:rPr>
        <w:t xml:space="preserve">during the </w:t>
      </w:r>
      <w:r w:rsidR="00722A6F" w:rsidRPr="0004734D">
        <w:rPr>
          <w:rFonts w:eastAsia="Arial" w:cs="Arial"/>
        </w:rPr>
        <w:t xml:space="preserve">POI </w:t>
      </w:r>
      <w:r w:rsidR="00722A6F">
        <w:rPr>
          <w:rFonts w:eastAsia="Arial" w:cs="Arial"/>
        </w:rPr>
        <w:t xml:space="preserve">for each product category you </w:t>
      </w:r>
      <w:r w:rsidR="00D66246">
        <w:rPr>
          <w:rFonts w:eastAsia="Arial" w:cs="Arial"/>
        </w:rPr>
        <w:t>produced</w:t>
      </w:r>
      <w:r w:rsidR="00722A6F">
        <w:rPr>
          <w:rFonts w:eastAsia="Arial" w:cs="Arial"/>
        </w:rPr>
        <w:t xml:space="preserve">. </w:t>
      </w:r>
    </w:p>
    <w:p w14:paraId="1BB8FB89" w14:textId="22966800" w:rsidR="00ED1829" w:rsidRDefault="00ED1829" w:rsidP="0064596C">
      <w:pPr>
        <w:rPr>
          <w:rFonts w:eastAsia="Arial" w:cs="Arial"/>
        </w:rPr>
      </w:pPr>
    </w:p>
    <w:tbl>
      <w:tblPr>
        <w:tblStyle w:val="TableGrid2"/>
        <w:tblW w:w="0" w:type="auto"/>
        <w:tblInd w:w="0" w:type="dxa"/>
        <w:tblCellMar>
          <w:top w:w="28" w:type="dxa"/>
          <w:left w:w="57" w:type="dxa"/>
          <w:bottom w:w="28" w:type="dxa"/>
          <w:right w:w="28" w:type="dxa"/>
        </w:tblCellMar>
        <w:tblLook w:val="04A0" w:firstRow="1" w:lastRow="0" w:firstColumn="1" w:lastColumn="0" w:noHBand="0" w:noVBand="1"/>
      </w:tblPr>
      <w:tblGrid>
        <w:gridCol w:w="3245"/>
        <w:gridCol w:w="3245"/>
        <w:gridCol w:w="3246"/>
      </w:tblGrid>
      <w:tr w:rsidR="00ED1829" w:rsidRPr="00B6428A" w14:paraId="4777B429" w14:textId="77777777" w:rsidTr="00B6428A">
        <w:tc>
          <w:tcPr>
            <w:tcW w:w="3245" w:type="dxa"/>
            <w:shd w:val="clear" w:color="auto" w:fill="D9D9D9" w:themeFill="background1" w:themeFillShade="D9"/>
          </w:tcPr>
          <w:p w14:paraId="3596D97C" w14:textId="783D5021" w:rsidR="00ED1829" w:rsidRPr="00B6428A" w:rsidRDefault="00ED1829" w:rsidP="008C1220">
            <w:pPr>
              <w:rPr>
                <w:rFonts w:ascii="Arial" w:hAnsi="Arial" w:cs="Arial"/>
                <w:b/>
                <w:bCs/>
              </w:rPr>
            </w:pPr>
            <w:r w:rsidRPr="00B6428A">
              <w:rPr>
                <w:rFonts w:ascii="Arial" w:hAnsi="Arial" w:cs="Arial"/>
                <w:b/>
                <w:bCs/>
              </w:rPr>
              <w:t>Product</w:t>
            </w:r>
            <w:r w:rsidR="003E269C" w:rsidRPr="00B6428A">
              <w:rPr>
                <w:rFonts w:ascii="Arial" w:hAnsi="Arial" w:cs="Arial"/>
                <w:b/>
                <w:bCs/>
              </w:rPr>
              <w:t xml:space="preserve"> category number</w:t>
            </w:r>
          </w:p>
        </w:tc>
        <w:tc>
          <w:tcPr>
            <w:tcW w:w="3245" w:type="dxa"/>
            <w:shd w:val="clear" w:color="auto" w:fill="D9D9D9" w:themeFill="background1" w:themeFillShade="D9"/>
          </w:tcPr>
          <w:p w14:paraId="77222C0F" w14:textId="05ACEF8C" w:rsidR="00ED1829" w:rsidRPr="00B6428A" w:rsidRDefault="00ED1829" w:rsidP="008C1220">
            <w:pPr>
              <w:rPr>
                <w:rFonts w:ascii="Arial" w:hAnsi="Arial" w:cs="Arial"/>
                <w:b/>
                <w:bCs/>
              </w:rPr>
            </w:pPr>
            <w:r w:rsidRPr="00B6428A">
              <w:rPr>
                <w:rFonts w:ascii="Arial" w:hAnsi="Arial" w:cs="Arial"/>
                <w:b/>
                <w:bCs/>
              </w:rPr>
              <w:t>Total sales volume (</w:t>
            </w:r>
            <w:r w:rsidR="00841CAB">
              <w:rPr>
                <w:rFonts w:ascii="Arial" w:hAnsi="Arial" w:cs="Arial"/>
                <w:b/>
                <w:bCs/>
              </w:rPr>
              <w:t>t</w:t>
            </w:r>
            <w:r w:rsidRPr="00B6428A">
              <w:rPr>
                <w:rFonts w:ascii="Arial" w:hAnsi="Arial" w:cs="Arial"/>
                <w:b/>
                <w:bCs/>
              </w:rPr>
              <w:t>)</w:t>
            </w:r>
          </w:p>
        </w:tc>
        <w:tc>
          <w:tcPr>
            <w:tcW w:w="3246" w:type="dxa"/>
            <w:shd w:val="clear" w:color="auto" w:fill="D9D9D9" w:themeFill="background1" w:themeFillShade="D9"/>
          </w:tcPr>
          <w:p w14:paraId="750121B9" w14:textId="00E29053" w:rsidR="00ED1829" w:rsidRPr="00B6428A" w:rsidRDefault="00ED1829" w:rsidP="008C1220">
            <w:pPr>
              <w:rPr>
                <w:rFonts w:ascii="Arial" w:hAnsi="Arial" w:cs="Arial"/>
                <w:b/>
                <w:bCs/>
              </w:rPr>
            </w:pPr>
            <w:r w:rsidRPr="00B6428A">
              <w:rPr>
                <w:rFonts w:ascii="Arial" w:hAnsi="Arial" w:cs="Arial"/>
                <w:b/>
                <w:bCs/>
              </w:rPr>
              <w:t>Total sales value (GBP)</w:t>
            </w:r>
          </w:p>
        </w:tc>
      </w:tr>
      <w:tr w:rsidR="00ED1829" w:rsidRPr="00B6428A" w14:paraId="39878C8E" w14:textId="77777777" w:rsidTr="00B6428A">
        <w:tc>
          <w:tcPr>
            <w:tcW w:w="3245" w:type="dxa"/>
          </w:tcPr>
          <w:p w14:paraId="56476FC5" w14:textId="77777777" w:rsidR="00ED1829" w:rsidRPr="00B6428A" w:rsidRDefault="00ED1829" w:rsidP="008C1220">
            <w:pPr>
              <w:rPr>
                <w:rFonts w:ascii="Arial" w:hAnsi="Arial" w:cs="Arial"/>
                <w:b/>
                <w:bCs/>
              </w:rPr>
            </w:pPr>
          </w:p>
        </w:tc>
        <w:tc>
          <w:tcPr>
            <w:tcW w:w="3245" w:type="dxa"/>
          </w:tcPr>
          <w:p w14:paraId="0D97C178" w14:textId="77777777" w:rsidR="00ED1829" w:rsidRPr="00B6428A" w:rsidRDefault="00ED1829" w:rsidP="008C1220">
            <w:pPr>
              <w:rPr>
                <w:rFonts w:ascii="Arial" w:hAnsi="Arial" w:cs="Arial"/>
              </w:rPr>
            </w:pPr>
          </w:p>
        </w:tc>
        <w:tc>
          <w:tcPr>
            <w:tcW w:w="3246" w:type="dxa"/>
          </w:tcPr>
          <w:p w14:paraId="11E5D776" w14:textId="77777777" w:rsidR="00ED1829" w:rsidRPr="00B6428A" w:rsidRDefault="00ED1829" w:rsidP="008C1220">
            <w:pPr>
              <w:rPr>
                <w:rFonts w:ascii="Arial" w:hAnsi="Arial" w:cs="Arial"/>
              </w:rPr>
            </w:pPr>
          </w:p>
        </w:tc>
      </w:tr>
      <w:tr w:rsidR="00ED1829" w:rsidRPr="00B6428A" w14:paraId="73EAD372" w14:textId="77777777" w:rsidTr="00B6428A">
        <w:tc>
          <w:tcPr>
            <w:tcW w:w="3245" w:type="dxa"/>
          </w:tcPr>
          <w:p w14:paraId="2027F064" w14:textId="77777777" w:rsidR="00ED1829" w:rsidRPr="00B6428A" w:rsidRDefault="00ED1829" w:rsidP="008C1220">
            <w:pPr>
              <w:rPr>
                <w:rFonts w:ascii="Arial" w:hAnsi="Arial" w:cs="Arial"/>
              </w:rPr>
            </w:pPr>
          </w:p>
        </w:tc>
        <w:tc>
          <w:tcPr>
            <w:tcW w:w="3245" w:type="dxa"/>
          </w:tcPr>
          <w:p w14:paraId="373DE6C6" w14:textId="77777777" w:rsidR="00ED1829" w:rsidRPr="00B6428A" w:rsidRDefault="00ED1829" w:rsidP="008C1220">
            <w:pPr>
              <w:rPr>
                <w:rFonts w:ascii="Arial" w:hAnsi="Arial" w:cs="Arial"/>
              </w:rPr>
            </w:pPr>
          </w:p>
        </w:tc>
        <w:tc>
          <w:tcPr>
            <w:tcW w:w="3246" w:type="dxa"/>
          </w:tcPr>
          <w:p w14:paraId="5CCB077B" w14:textId="77777777" w:rsidR="00ED1829" w:rsidRPr="00B6428A" w:rsidRDefault="00ED1829" w:rsidP="008C1220">
            <w:pPr>
              <w:rPr>
                <w:rFonts w:ascii="Arial" w:hAnsi="Arial" w:cs="Arial"/>
              </w:rPr>
            </w:pPr>
          </w:p>
        </w:tc>
      </w:tr>
      <w:tr w:rsidR="00755C7D" w:rsidRPr="00B6428A" w14:paraId="6D4F3B42" w14:textId="77777777" w:rsidTr="00B6428A">
        <w:tc>
          <w:tcPr>
            <w:tcW w:w="3245" w:type="dxa"/>
          </w:tcPr>
          <w:p w14:paraId="03F10982" w14:textId="77777777" w:rsidR="00755C7D" w:rsidRPr="00B6428A" w:rsidRDefault="00755C7D" w:rsidP="008C1220">
            <w:pPr>
              <w:rPr>
                <w:rFonts w:ascii="Arial" w:hAnsi="Arial" w:cs="Arial"/>
              </w:rPr>
            </w:pPr>
          </w:p>
        </w:tc>
        <w:tc>
          <w:tcPr>
            <w:tcW w:w="3245" w:type="dxa"/>
          </w:tcPr>
          <w:p w14:paraId="51066CCF" w14:textId="77777777" w:rsidR="00755C7D" w:rsidRPr="00B6428A" w:rsidRDefault="00755C7D" w:rsidP="008C1220">
            <w:pPr>
              <w:rPr>
                <w:rFonts w:ascii="Arial" w:hAnsi="Arial" w:cs="Arial"/>
              </w:rPr>
            </w:pPr>
          </w:p>
        </w:tc>
        <w:tc>
          <w:tcPr>
            <w:tcW w:w="3246" w:type="dxa"/>
          </w:tcPr>
          <w:p w14:paraId="7E891DF5" w14:textId="77777777" w:rsidR="00755C7D" w:rsidRPr="00B6428A" w:rsidRDefault="00755C7D" w:rsidP="008C1220">
            <w:pPr>
              <w:rPr>
                <w:rFonts w:ascii="Arial" w:hAnsi="Arial" w:cs="Arial"/>
              </w:rPr>
            </w:pPr>
          </w:p>
        </w:tc>
      </w:tr>
      <w:tr w:rsidR="00755C7D" w:rsidRPr="00B6428A" w14:paraId="4DE2625E" w14:textId="77777777" w:rsidTr="00B6428A">
        <w:tc>
          <w:tcPr>
            <w:tcW w:w="3245" w:type="dxa"/>
          </w:tcPr>
          <w:p w14:paraId="1CF7807F" w14:textId="77777777" w:rsidR="00755C7D" w:rsidRPr="00B6428A" w:rsidRDefault="00755C7D" w:rsidP="008C1220">
            <w:pPr>
              <w:rPr>
                <w:rFonts w:ascii="Arial" w:hAnsi="Arial" w:cs="Arial"/>
              </w:rPr>
            </w:pPr>
          </w:p>
        </w:tc>
        <w:tc>
          <w:tcPr>
            <w:tcW w:w="3245" w:type="dxa"/>
          </w:tcPr>
          <w:p w14:paraId="5E09450D" w14:textId="77777777" w:rsidR="00755C7D" w:rsidRPr="00B6428A" w:rsidRDefault="00755C7D" w:rsidP="008C1220">
            <w:pPr>
              <w:rPr>
                <w:rFonts w:ascii="Arial" w:hAnsi="Arial" w:cs="Arial"/>
              </w:rPr>
            </w:pPr>
          </w:p>
        </w:tc>
        <w:tc>
          <w:tcPr>
            <w:tcW w:w="3246" w:type="dxa"/>
          </w:tcPr>
          <w:p w14:paraId="24AAF76A" w14:textId="77777777" w:rsidR="00755C7D" w:rsidRPr="00B6428A" w:rsidRDefault="00755C7D" w:rsidP="008C1220">
            <w:pPr>
              <w:rPr>
                <w:rFonts w:ascii="Arial" w:hAnsi="Arial" w:cs="Arial"/>
              </w:rPr>
            </w:pPr>
          </w:p>
        </w:tc>
      </w:tr>
      <w:tr w:rsidR="00ED1829" w:rsidRPr="00B6428A" w14:paraId="698B7B9E" w14:textId="77777777" w:rsidTr="00B6428A">
        <w:tc>
          <w:tcPr>
            <w:tcW w:w="3245" w:type="dxa"/>
          </w:tcPr>
          <w:p w14:paraId="12BEAD7C" w14:textId="77777777" w:rsidR="00ED1829" w:rsidRPr="00B6428A" w:rsidRDefault="00ED1829" w:rsidP="008C1220">
            <w:pPr>
              <w:rPr>
                <w:rFonts w:ascii="Arial" w:hAnsi="Arial" w:cs="Arial"/>
              </w:rPr>
            </w:pPr>
          </w:p>
        </w:tc>
        <w:tc>
          <w:tcPr>
            <w:tcW w:w="3245" w:type="dxa"/>
          </w:tcPr>
          <w:p w14:paraId="38122545" w14:textId="77777777" w:rsidR="00ED1829" w:rsidRPr="00B6428A" w:rsidRDefault="00ED1829" w:rsidP="008C1220">
            <w:pPr>
              <w:rPr>
                <w:rFonts w:ascii="Arial" w:hAnsi="Arial" w:cs="Arial"/>
              </w:rPr>
            </w:pPr>
          </w:p>
        </w:tc>
        <w:tc>
          <w:tcPr>
            <w:tcW w:w="3246" w:type="dxa"/>
          </w:tcPr>
          <w:p w14:paraId="2B2C9CE3" w14:textId="77777777" w:rsidR="00ED1829" w:rsidRPr="00B6428A" w:rsidRDefault="00ED1829" w:rsidP="008C1220">
            <w:pPr>
              <w:rPr>
                <w:rFonts w:ascii="Arial" w:hAnsi="Arial" w:cs="Arial"/>
              </w:rPr>
            </w:pPr>
          </w:p>
        </w:tc>
      </w:tr>
    </w:tbl>
    <w:p w14:paraId="7F8A6FDE" w14:textId="77777777" w:rsidR="00D854D9" w:rsidRPr="0067189F" w:rsidRDefault="00D854D9" w:rsidP="00D854D9">
      <w:pPr>
        <w:spacing w:line="22" w:lineRule="atLeast"/>
        <w:jc w:val="right"/>
        <w:rPr>
          <w:rFonts w:cs="Arial"/>
          <w:szCs w:val="22"/>
        </w:rPr>
      </w:pPr>
      <w:r w:rsidRPr="0067189F">
        <w:rPr>
          <w:rFonts w:cs="Arial"/>
          <w:szCs w:val="22"/>
        </w:rPr>
        <w:t>+</w:t>
      </w:r>
      <w:r>
        <w:rPr>
          <w:rFonts w:cs="Arial"/>
          <w:szCs w:val="22"/>
        </w:rPr>
        <w:t xml:space="preserve"> </w:t>
      </w:r>
      <w:r w:rsidRPr="0067189F">
        <w:rPr>
          <w:rFonts w:cs="Arial"/>
          <w:szCs w:val="22"/>
        </w:rPr>
        <w:t>Add</w:t>
      </w:r>
      <w:r>
        <w:rPr>
          <w:rFonts w:cs="Arial"/>
          <w:szCs w:val="22"/>
        </w:rPr>
        <w:t xml:space="preserve"> </w:t>
      </w:r>
      <w:r w:rsidRPr="0067189F">
        <w:rPr>
          <w:rFonts w:cs="Arial"/>
          <w:szCs w:val="22"/>
        </w:rPr>
        <w:t>additional</w:t>
      </w:r>
      <w:r>
        <w:rPr>
          <w:rFonts w:cs="Arial"/>
          <w:szCs w:val="22"/>
        </w:rPr>
        <w:t xml:space="preserve"> </w:t>
      </w:r>
      <w:r w:rsidRPr="0067189F">
        <w:rPr>
          <w:rFonts w:cs="Arial"/>
          <w:szCs w:val="22"/>
        </w:rPr>
        <w:t>rows</w:t>
      </w:r>
      <w:r>
        <w:rPr>
          <w:rFonts w:cs="Arial"/>
          <w:szCs w:val="22"/>
        </w:rPr>
        <w:t xml:space="preserve"> </w:t>
      </w:r>
      <w:r w:rsidRPr="0067189F">
        <w:rPr>
          <w:rFonts w:cs="Arial"/>
          <w:szCs w:val="22"/>
        </w:rPr>
        <w:t>as</w:t>
      </w:r>
      <w:r>
        <w:rPr>
          <w:rFonts w:cs="Arial"/>
          <w:szCs w:val="22"/>
        </w:rPr>
        <w:t xml:space="preserve"> </w:t>
      </w:r>
      <w:r w:rsidRPr="0067189F">
        <w:rPr>
          <w:rFonts w:cs="Arial"/>
          <w:szCs w:val="22"/>
        </w:rPr>
        <w:t>required</w:t>
      </w:r>
    </w:p>
    <w:p w14:paraId="6505BB6C" w14:textId="13A14B8A" w:rsidR="00976993" w:rsidRDefault="00976993" w:rsidP="00A03C46">
      <w:pPr>
        <w:rPr>
          <w:rFonts w:cs="Arial"/>
          <w:sz w:val="22"/>
          <w:szCs w:val="22"/>
          <w:u w:val="single"/>
        </w:rPr>
      </w:pPr>
    </w:p>
    <w:p w14:paraId="23FF30BA" w14:textId="63AC6223" w:rsidR="008C3640" w:rsidRPr="009E6A9F" w:rsidRDefault="009E6A9F" w:rsidP="009E6A9F">
      <w:pPr>
        <w:pStyle w:val="Heading2"/>
        <w:numPr>
          <w:ilvl w:val="0"/>
          <w:numId w:val="0"/>
        </w:numPr>
      </w:pPr>
      <w:bookmarkStart w:id="44" w:name="_Toc52252890"/>
      <w:r>
        <w:t>B</w:t>
      </w:r>
      <w:r w:rsidR="00D66246">
        <w:t>3</w:t>
      </w:r>
      <w:r w:rsidR="008C3640" w:rsidRPr="009E6A9F">
        <w:t xml:space="preserve"> – UK upstream and downstream </w:t>
      </w:r>
      <w:r w:rsidR="008E5154">
        <w:t>supply chain</w:t>
      </w:r>
      <w:bookmarkEnd w:id="44"/>
      <w:r w:rsidR="008E5154" w:rsidRPr="009E6A9F">
        <w:t xml:space="preserve"> </w:t>
      </w:r>
    </w:p>
    <w:p w14:paraId="0FFD24C4" w14:textId="77777777" w:rsidR="008C3640" w:rsidRPr="00755C7D" w:rsidRDefault="008C3640" w:rsidP="008C3640">
      <w:pPr>
        <w:rPr>
          <w:rFonts w:cs="Arial"/>
        </w:rPr>
      </w:pPr>
    </w:p>
    <w:p w14:paraId="2F88A628" w14:textId="41BF499E" w:rsidR="008C3640" w:rsidRPr="00245CF7" w:rsidRDefault="008C3640" w:rsidP="00245CF7">
      <w:pPr>
        <w:rPr>
          <w:rFonts w:eastAsia="Arial" w:cs="Arial"/>
        </w:rPr>
      </w:pPr>
      <w:r w:rsidRPr="00C95C90">
        <w:rPr>
          <w:rFonts w:eastAsia="Arial" w:cs="Arial"/>
        </w:rPr>
        <w:t xml:space="preserve">As part of this review, we will conduct an Economic Interest Test to assess whether our preliminary decision is in the economic interest of the UK. Therefore, we ask you to help us identify upstream and downstream contributors to our review. </w:t>
      </w:r>
      <w:r w:rsidRPr="00245CF7">
        <w:rPr>
          <w:rFonts w:eastAsia="Arial" w:cs="Arial"/>
        </w:rPr>
        <w:t xml:space="preserve">Please provide the names and contact information for any UK-based companies operating upstream or downstream of you in the supply chain for </w:t>
      </w:r>
      <w:r w:rsidR="00245CF7">
        <w:rPr>
          <w:rFonts w:eastAsia="Arial" w:cs="Arial"/>
        </w:rPr>
        <w:t>your</w:t>
      </w:r>
      <w:r w:rsidR="00245CF7" w:rsidRPr="00245CF7">
        <w:rPr>
          <w:rFonts w:eastAsia="Arial" w:cs="Arial"/>
        </w:rPr>
        <w:t xml:space="preserve"> </w:t>
      </w:r>
      <w:r w:rsidRPr="00245CF7">
        <w:rPr>
          <w:rFonts w:eastAsia="Arial" w:cs="Arial"/>
        </w:rPr>
        <w:t>like goods</w:t>
      </w:r>
      <w:r w:rsidR="00245CF7">
        <w:rPr>
          <w:rFonts w:eastAsia="Arial" w:cs="Arial"/>
        </w:rPr>
        <w:t xml:space="preserve"> </w:t>
      </w:r>
      <w:r w:rsidR="00245CF7">
        <w:rPr>
          <w:rFonts w:cs="Arial"/>
        </w:rPr>
        <w:t>and/or directly competitive goods</w:t>
      </w:r>
      <w:r w:rsidRPr="00245CF7">
        <w:rPr>
          <w:rFonts w:eastAsia="Arial" w:cs="Arial"/>
        </w:rPr>
        <w:t>.</w:t>
      </w:r>
    </w:p>
    <w:p w14:paraId="285B136A" w14:textId="77777777" w:rsidR="008C3640" w:rsidRDefault="008C3640" w:rsidP="008C3640">
      <w:pPr>
        <w:rPr>
          <w:rFonts w:eastAsia="Arial" w:cs="Arial"/>
        </w:rPr>
      </w:pPr>
    </w:p>
    <w:tbl>
      <w:tblPr>
        <w:tblStyle w:val="TableGrid"/>
        <w:tblW w:w="0" w:type="auto"/>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Look w:val="04A0" w:firstRow="1" w:lastRow="0" w:firstColumn="1" w:lastColumn="0" w:noHBand="0" w:noVBand="1"/>
      </w:tblPr>
      <w:tblGrid>
        <w:gridCol w:w="9736"/>
      </w:tblGrid>
      <w:tr w:rsidR="008C3640" w14:paraId="27D0F028" w14:textId="77777777" w:rsidTr="008A662C">
        <w:trPr>
          <w:trHeight w:val="1701"/>
        </w:trPr>
        <w:tc>
          <w:tcPr>
            <w:tcW w:w="9736" w:type="dxa"/>
          </w:tcPr>
          <w:p w14:paraId="49049CE7" w14:textId="77777777" w:rsidR="008C3640" w:rsidRDefault="008C3640" w:rsidP="008A662C">
            <w:pPr>
              <w:suppressAutoHyphens/>
              <w:autoSpaceDE w:val="0"/>
              <w:autoSpaceDN w:val="0"/>
              <w:adjustRightInd w:val="0"/>
              <w:spacing w:line="22" w:lineRule="atLeast"/>
              <w:jc w:val="both"/>
              <w:rPr>
                <w:rFonts w:eastAsiaTheme="minorEastAsia" w:cs="Arial"/>
              </w:rPr>
            </w:pPr>
            <w:r>
              <w:rPr>
                <w:rFonts w:eastAsiaTheme="minorEastAsia" w:cs="Arial"/>
                <w:i/>
              </w:rPr>
              <w:t>Please answer here</w:t>
            </w:r>
          </w:p>
          <w:p w14:paraId="51042A20" w14:textId="77777777" w:rsidR="008C3640" w:rsidRDefault="008C3640" w:rsidP="008A662C">
            <w:pPr>
              <w:rPr>
                <w:rFonts w:eastAsia="Arial" w:cs="Arial"/>
              </w:rPr>
            </w:pPr>
          </w:p>
        </w:tc>
      </w:tr>
    </w:tbl>
    <w:p w14:paraId="159A02E7" w14:textId="77777777" w:rsidR="008C3640" w:rsidRPr="00755C7D" w:rsidRDefault="008C3640" w:rsidP="008C3640">
      <w:pPr>
        <w:rPr>
          <w:rFonts w:eastAsia="Arial" w:cs="Arial"/>
        </w:rPr>
      </w:pPr>
    </w:p>
    <w:p w14:paraId="46AE2C2D" w14:textId="008D3AAF" w:rsidR="008C3640" w:rsidRDefault="008C3640" w:rsidP="00A03C46">
      <w:pPr>
        <w:rPr>
          <w:rFonts w:cs="Arial"/>
          <w:sz w:val="22"/>
          <w:szCs w:val="22"/>
          <w:u w:val="single"/>
        </w:rPr>
      </w:pPr>
    </w:p>
    <w:p w14:paraId="5DA112D3" w14:textId="77777777" w:rsidR="00DC3D91" w:rsidRDefault="00DC3D91">
      <w:pPr>
        <w:rPr>
          <w:rFonts w:eastAsiaTheme="majorEastAsia" w:cs="Arial"/>
          <w:b/>
          <w:bCs/>
          <w:sz w:val="32"/>
          <w:szCs w:val="32"/>
        </w:rPr>
      </w:pPr>
      <w:r>
        <w:rPr>
          <w:rFonts w:cs="Arial"/>
          <w:b/>
          <w:bCs/>
        </w:rPr>
        <w:br w:type="page"/>
      </w:r>
    </w:p>
    <w:p w14:paraId="1B183927" w14:textId="77777777" w:rsidR="00B22A10" w:rsidRPr="00DD0F27" w:rsidRDefault="00B22A10" w:rsidP="00B22A10">
      <w:pPr>
        <w:pStyle w:val="Heading1"/>
        <w:spacing w:before="0"/>
        <w:rPr>
          <w:rFonts w:ascii="Arial" w:hAnsi="Arial" w:cs="Arial"/>
          <w:b/>
          <w:bCs/>
          <w:color w:val="auto"/>
        </w:rPr>
      </w:pPr>
      <w:bookmarkStart w:id="45" w:name="_Toc43879773"/>
      <w:bookmarkStart w:id="46" w:name="_Toc52252891"/>
      <w:r w:rsidRPr="00DD0F27">
        <w:rPr>
          <w:rFonts w:ascii="Arial" w:hAnsi="Arial" w:cs="Arial"/>
          <w:b/>
          <w:bCs/>
          <w:color w:val="auto"/>
        </w:rPr>
        <w:t xml:space="preserve">Section </w:t>
      </w:r>
      <w:r>
        <w:rPr>
          <w:rFonts w:ascii="Arial" w:hAnsi="Arial" w:cs="Arial"/>
          <w:b/>
          <w:bCs/>
          <w:color w:val="auto"/>
        </w:rPr>
        <w:t>C</w:t>
      </w:r>
      <w:r w:rsidRPr="00DD0F27">
        <w:rPr>
          <w:rFonts w:ascii="Arial" w:hAnsi="Arial" w:cs="Arial"/>
          <w:b/>
          <w:bCs/>
          <w:color w:val="auto"/>
        </w:rPr>
        <w:t xml:space="preserve"> – </w:t>
      </w:r>
      <w:r>
        <w:rPr>
          <w:rFonts w:ascii="Arial" w:hAnsi="Arial" w:cs="Arial"/>
          <w:b/>
          <w:bCs/>
          <w:color w:val="auto"/>
        </w:rPr>
        <w:t>Goods subject to review</w:t>
      </w:r>
      <w:bookmarkEnd w:id="45"/>
      <w:bookmarkEnd w:id="46"/>
    </w:p>
    <w:p w14:paraId="0B5552B4" w14:textId="77777777" w:rsidR="00B22A10" w:rsidRPr="00E60025" w:rsidRDefault="00B22A10" w:rsidP="00B22A10">
      <w:pPr>
        <w:rPr>
          <w:rFonts w:cs="Arial"/>
        </w:rPr>
      </w:pPr>
    </w:p>
    <w:p w14:paraId="63528C72" w14:textId="77777777" w:rsidR="00B22A10" w:rsidRPr="008969EF" w:rsidRDefault="00B22A10" w:rsidP="00B22A10">
      <w:pPr>
        <w:pStyle w:val="Heading2"/>
        <w:numPr>
          <w:ilvl w:val="0"/>
          <w:numId w:val="0"/>
        </w:numPr>
      </w:pPr>
      <w:bookmarkStart w:id="47" w:name="_Toc43879774"/>
      <w:bookmarkStart w:id="48" w:name="_Toc52252892"/>
      <w:r>
        <w:t>C1</w:t>
      </w:r>
      <w:r w:rsidRPr="008969EF">
        <w:t xml:space="preserve"> – Imports</w:t>
      </w:r>
      <w:bookmarkEnd w:id="47"/>
      <w:bookmarkEnd w:id="48"/>
    </w:p>
    <w:p w14:paraId="70E2CF12" w14:textId="77777777" w:rsidR="00B22A10" w:rsidRPr="00250DBE" w:rsidRDefault="00B22A10" w:rsidP="00B22A10">
      <w:pPr>
        <w:rPr>
          <w:rFonts w:cs="Arial"/>
        </w:rPr>
      </w:pPr>
    </w:p>
    <w:p w14:paraId="482EE7B0" w14:textId="77777777" w:rsidR="00B22A10" w:rsidRPr="00250DBE" w:rsidRDefault="00B22A10" w:rsidP="00B22A10">
      <w:pPr>
        <w:rPr>
          <w:rFonts w:eastAsia="Calibri" w:cs="Arial"/>
        </w:rPr>
      </w:pPr>
      <w:r>
        <w:rPr>
          <w:rFonts w:eastAsia="Arial" w:cs="Arial"/>
        </w:rPr>
        <w:t>If you import any of the goods subject to review, please f</w:t>
      </w:r>
      <w:r w:rsidRPr="00250DBE">
        <w:rPr>
          <w:rFonts w:eastAsia="Calibri" w:cs="Arial"/>
        </w:rPr>
        <w:t xml:space="preserve">ill in </w:t>
      </w:r>
      <w:r>
        <w:rPr>
          <w:rFonts w:eastAsia="Calibri" w:cs="Arial"/>
        </w:rPr>
        <w:t xml:space="preserve">the table below with </w:t>
      </w:r>
      <w:r w:rsidRPr="00250DBE">
        <w:rPr>
          <w:rFonts w:eastAsia="Calibri" w:cs="Arial"/>
        </w:rPr>
        <w:t>your total import volume and total import value</w:t>
      </w:r>
      <w:r>
        <w:rPr>
          <w:rFonts w:eastAsia="Calibri" w:cs="Arial"/>
        </w:rPr>
        <w:t xml:space="preserve"> </w:t>
      </w:r>
      <w:r w:rsidRPr="00250DBE">
        <w:rPr>
          <w:rFonts w:eastAsia="Calibri" w:cs="Arial"/>
        </w:rPr>
        <w:t>of the</w:t>
      </w:r>
      <w:r>
        <w:rPr>
          <w:rFonts w:eastAsia="Calibri" w:cs="Arial"/>
        </w:rPr>
        <w:t>se</w:t>
      </w:r>
      <w:r w:rsidRPr="00250DBE">
        <w:rPr>
          <w:rFonts w:eastAsia="Calibri" w:cs="Arial"/>
        </w:rPr>
        <w:t xml:space="preserve"> </w:t>
      </w:r>
      <w:r w:rsidRPr="00275DD1">
        <w:rPr>
          <w:rFonts w:eastAsia="Calibri" w:cs="Arial"/>
        </w:rPr>
        <w:t>goods subject to review</w:t>
      </w:r>
      <w:r w:rsidRPr="00250DBE">
        <w:rPr>
          <w:rFonts w:eastAsia="Calibri" w:cs="Arial"/>
        </w:rPr>
        <w:t xml:space="preserve"> </w:t>
      </w:r>
      <w:r>
        <w:rPr>
          <w:rFonts w:eastAsia="Calibri" w:cs="Arial"/>
        </w:rPr>
        <w:t>during the POI</w:t>
      </w:r>
      <w:r w:rsidRPr="00250DBE">
        <w:rPr>
          <w:rFonts w:eastAsia="Calibri" w:cs="Arial"/>
        </w:rPr>
        <w:t xml:space="preserve">. </w:t>
      </w:r>
      <w:r w:rsidRPr="00250DBE">
        <w:rPr>
          <w:rFonts w:eastAsia="Arial" w:cs="Arial"/>
        </w:rPr>
        <w:t xml:space="preserve">Refer to </w:t>
      </w:r>
      <w:r>
        <w:rPr>
          <w:rFonts w:eastAsia="Arial" w:cs="Arial"/>
        </w:rPr>
        <w:t xml:space="preserve">the </w:t>
      </w:r>
      <w:r w:rsidRPr="00250DBE">
        <w:rPr>
          <w:rFonts w:eastAsia="Arial" w:cs="Arial"/>
        </w:rPr>
        <w:t xml:space="preserve">section above on </w:t>
      </w:r>
      <w:r w:rsidRPr="00250DBE">
        <w:rPr>
          <w:rFonts w:eastAsia="Arial" w:cs="Arial"/>
          <w:i/>
          <w:iCs/>
        </w:rPr>
        <w:t xml:space="preserve">I - Goods subject to review </w:t>
      </w:r>
      <w:r w:rsidRPr="00250DBE">
        <w:rPr>
          <w:rFonts w:eastAsia="Arial" w:cs="Arial"/>
        </w:rPr>
        <w:t>to indicate the corresponding product category</w:t>
      </w:r>
      <w:r>
        <w:rPr>
          <w:rFonts w:eastAsia="Arial" w:cs="Arial"/>
        </w:rPr>
        <w:t xml:space="preserve"> number</w:t>
      </w:r>
      <w:r w:rsidRPr="00250DBE">
        <w:rPr>
          <w:rFonts w:eastAsia="Arial" w:cs="Arial"/>
        </w:rPr>
        <w:t>.</w:t>
      </w:r>
    </w:p>
    <w:p w14:paraId="4A7B3868" w14:textId="77777777" w:rsidR="00B22A10" w:rsidRPr="00250DBE" w:rsidRDefault="00B22A10" w:rsidP="00B22A10">
      <w:pPr>
        <w:rPr>
          <w:rFonts w:eastAsia="Calibri" w:cs="Arial"/>
        </w:rPr>
      </w:pPr>
    </w:p>
    <w:tbl>
      <w:tblPr>
        <w:tblStyle w:val="TableGrid1"/>
        <w:tblW w:w="0" w:type="auto"/>
        <w:tblInd w:w="0" w:type="dxa"/>
        <w:tblCellMar>
          <w:top w:w="28" w:type="dxa"/>
          <w:left w:w="57" w:type="dxa"/>
          <w:bottom w:w="28" w:type="dxa"/>
          <w:right w:w="28" w:type="dxa"/>
        </w:tblCellMar>
        <w:tblLook w:val="04A0" w:firstRow="1" w:lastRow="0" w:firstColumn="1" w:lastColumn="0" w:noHBand="0" w:noVBand="1"/>
      </w:tblPr>
      <w:tblGrid>
        <w:gridCol w:w="3245"/>
        <w:gridCol w:w="3245"/>
        <w:gridCol w:w="3246"/>
      </w:tblGrid>
      <w:tr w:rsidR="00B22A10" w:rsidRPr="00B6428A" w14:paraId="67A8B0B5" w14:textId="77777777" w:rsidTr="008A662C">
        <w:tc>
          <w:tcPr>
            <w:tcW w:w="3245" w:type="dxa"/>
            <w:shd w:val="clear" w:color="auto" w:fill="D9D9D9" w:themeFill="background1" w:themeFillShade="D9"/>
          </w:tcPr>
          <w:p w14:paraId="742FD614" w14:textId="77777777" w:rsidR="00B22A10" w:rsidRPr="00B6428A" w:rsidRDefault="00B22A10" w:rsidP="008A662C">
            <w:pPr>
              <w:rPr>
                <w:rFonts w:ascii="Arial" w:eastAsia="Calibri" w:hAnsi="Arial" w:cs="Arial"/>
                <w:b/>
                <w:bCs/>
              </w:rPr>
            </w:pPr>
            <w:r w:rsidRPr="00B6428A">
              <w:rPr>
                <w:rFonts w:ascii="Arial" w:eastAsia="Calibri" w:hAnsi="Arial" w:cs="Arial"/>
                <w:b/>
                <w:bCs/>
              </w:rPr>
              <w:t>Product category number</w:t>
            </w:r>
          </w:p>
        </w:tc>
        <w:tc>
          <w:tcPr>
            <w:tcW w:w="3245" w:type="dxa"/>
            <w:shd w:val="clear" w:color="auto" w:fill="D9D9D9" w:themeFill="background1" w:themeFillShade="D9"/>
          </w:tcPr>
          <w:p w14:paraId="6A34B779" w14:textId="77777777" w:rsidR="00B22A10" w:rsidRPr="00B6428A" w:rsidRDefault="00B22A10" w:rsidP="008A662C">
            <w:pPr>
              <w:rPr>
                <w:rFonts w:ascii="Arial" w:eastAsia="Calibri" w:hAnsi="Arial" w:cs="Arial"/>
                <w:b/>
                <w:bCs/>
              </w:rPr>
            </w:pPr>
            <w:r w:rsidRPr="00B6428A">
              <w:rPr>
                <w:rFonts w:ascii="Arial" w:eastAsia="Calibri" w:hAnsi="Arial" w:cs="Arial"/>
                <w:b/>
                <w:bCs/>
              </w:rPr>
              <w:t>Total import volume (</w:t>
            </w:r>
            <w:r>
              <w:rPr>
                <w:rFonts w:ascii="Arial" w:eastAsia="Calibri" w:hAnsi="Arial" w:cs="Arial"/>
                <w:b/>
                <w:bCs/>
              </w:rPr>
              <w:t>t</w:t>
            </w:r>
            <w:r w:rsidRPr="00B6428A">
              <w:rPr>
                <w:rFonts w:ascii="Arial" w:eastAsia="Calibri" w:hAnsi="Arial" w:cs="Arial"/>
                <w:b/>
                <w:bCs/>
              </w:rPr>
              <w:t>)</w:t>
            </w:r>
          </w:p>
        </w:tc>
        <w:tc>
          <w:tcPr>
            <w:tcW w:w="3246" w:type="dxa"/>
            <w:shd w:val="clear" w:color="auto" w:fill="D9D9D9" w:themeFill="background1" w:themeFillShade="D9"/>
          </w:tcPr>
          <w:p w14:paraId="036F80B1" w14:textId="77777777" w:rsidR="00B22A10" w:rsidRPr="00B6428A" w:rsidRDefault="00B22A10" w:rsidP="008A662C">
            <w:pPr>
              <w:rPr>
                <w:rFonts w:ascii="Arial" w:eastAsia="Calibri" w:hAnsi="Arial" w:cs="Arial"/>
                <w:b/>
                <w:bCs/>
              </w:rPr>
            </w:pPr>
            <w:r w:rsidRPr="00B6428A">
              <w:rPr>
                <w:rFonts w:ascii="Arial" w:eastAsia="Calibri" w:hAnsi="Arial" w:cs="Arial"/>
                <w:b/>
                <w:bCs/>
              </w:rPr>
              <w:t>Total import value (GBP)</w:t>
            </w:r>
          </w:p>
        </w:tc>
      </w:tr>
      <w:tr w:rsidR="00B22A10" w:rsidRPr="00B6428A" w14:paraId="462D3F84" w14:textId="77777777" w:rsidTr="008A662C">
        <w:tc>
          <w:tcPr>
            <w:tcW w:w="3245" w:type="dxa"/>
          </w:tcPr>
          <w:p w14:paraId="4D90089D" w14:textId="77777777" w:rsidR="00B22A10" w:rsidRPr="00B6428A" w:rsidRDefault="00B22A10" w:rsidP="008A662C">
            <w:pPr>
              <w:rPr>
                <w:rFonts w:ascii="Arial" w:eastAsia="Calibri" w:hAnsi="Arial" w:cs="Arial"/>
                <w:b/>
                <w:bCs/>
              </w:rPr>
            </w:pPr>
          </w:p>
        </w:tc>
        <w:tc>
          <w:tcPr>
            <w:tcW w:w="3245" w:type="dxa"/>
          </w:tcPr>
          <w:p w14:paraId="29A7485A" w14:textId="77777777" w:rsidR="00B22A10" w:rsidRPr="00B6428A" w:rsidRDefault="00B22A10" w:rsidP="008A662C">
            <w:pPr>
              <w:rPr>
                <w:rFonts w:ascii="Arial" w:eastAsia="Calibri" w:hAnsi="Arial" w:cs="Arial"/>
              </w:rPr>
            </w:pPr>
          </w:p>
        </w:tc>
        <w:tc>
          <w:tcPr>
            <w:tcW w:w="3246" w:type="dxa"/>
          </w:tcPr>
          <w:p w14:paraId="118F6BF5" w14:textId="77777777" w:rsidR="00B22A10" w:rsidRPr="00B6428A" w:rsidRDefault="00B22A10" w:rsidP="008A662C">
            <w:pPr>
              <w:rPr>
                <w:rFonts w:ascii="Arial" w:eastAsia="Calibri" w:hAnsi="Arial" w:cs="Arial"/>
              </w:rPr>
            </w:pPr>
          </w:p>
        </w:tc>
      </w:tr>
      <w:tr w:rsidR="00B22A10" w:rsidRPr="00B6428A" w14:paraId="272DE50B" w14:textId="77777777" w:rsidTr="008A662C">
        <w:tc>
          <w:tcPr>
            <w:tcW w:w="3245" w:type="dxa"/>
          </w:tcPr>
          <w:p w14:paraId="50EA768E" w14:textId="77777777" w:rsidR="00B22A10" w:rsidRPr="00B6428A" w:rsidRDefault="00B22A10" w:rsidP="008A662C">
            <w:pPr>
              <w:rPr>
                <w:rFonts w:ascii="Arial" w:eastAsia="Calibri" w:hAnsi="Arial" w:cs="Arial"/>
                <w:b/>
                <w:bCs/>
              </w:rPr>
            </w:pPr>
          </w:p>
        </w:tc>
        <w:tc>
          <w:tcPr>
            <w:tcW w:w="3245" w:type="dxa"/>
          </w:tcPr>
          <w:p w14:paraId="4DD309FD" w14:textId="77777777" w:rsidR="00B22A10" w:rsidRPr="00B6428A" w:rsidRDefault="00B22A10" w:rsidP="008A662C">
            <w:pPr>
              <w:rPr>
                <w:rFonts w:ascii="Arial" w:eastAsia="Calibri" w:hAnsi="Arial" w:cs="Arial"/>
              </w:rPr>
            </w:pPr>
          </w:p>
        </w:tc>
        <w:tc>
          <w:tcPr>
            <w:tcW w:w="3246" w:type="dxa"/>
          </w:tcPr>
          <w:p w14:paraId="34331809" w14:textId="77777777" w:rsidR="00B22A10" w:rsidRPr="00B6428A" w:rsidRDefault="00B22A10" w:rsidP="008A662C">
            <w:pPr>
              <w:rPr>
                <w:rFonts w:ascii="Arial" w:eastAsia="Calibri" w:hAnsi="Arial" w:cs="Arial"/>
              </w:rPr>
            </w:pPr>
          </w:p>
        </w:tc>
      </w:tr>
      <w:tr w:rsidR="00B22A10" w:rsidRPr="00B6428A" w14:paraId="0F055FAC" w14:textId="77777777" w:rsidTr="008A662C">
        <w:tc>
          <w:tcPr>
            <w:tcW w:w="3245" w:type="dxa"/>
          </w:tcPr>
          <w:p w14:paraId="26B88D52" w14:textId="77777777" w:rsidR="00B22A10" w:rsidRPr="00B6428A" w:rsidRDefault="00B22A10" w:rsidP="008A662C">
            <w:pPr>
              <w:rPr>
                <w:rFonts w:ascii="Arial" w:eastAsia="Calibri" w:hAnsi="Arial" w:cs="Arial"/>
                <w:b/>
                <w:bCs/>
              </w:rPr>
            </w:pPr>
          </w:p>
        </w:tc>
        <w:tc>
          <w:tcPr>
            <w:tcW w:w="3245" w:type="dxa"/>
          </w:tcPr>
          <w:p w14:paraId="111250B8" w14:textId="77777777" w:rsidR="00B22A10" w:rsidRPr="00B6428A" w:rsidRDefault="00B22A10" w:rsidP="008A662C">
            <w:pPr>
              <w:rPr>
                <w:rFonts w:ascii="Arial" w:eastAsia="Calibri" w:hAnsi="Arial" w:cs="Arial"/>
              </w:rPr>
            </w:pPr>
          </w:p>
        </w:tc>
        <w:tc>
          <w:tcPr>
            <w:tcW w:w="3246" w:type="dxa"/>
          </w:tcPr>
          <w:p w14:paraId="06AF52BA" w14:textId="77777777" w:rsidR="00B22A10" w:rsidRPr="00B6428A" w:rsidRDefault="00B22A10" w:rsidP="008A662C">
            <w:pPr>
              <w:rPr>
                <w:rFonts w:ascii="Arial" w:eastAsia="Calibri" w:hAnsi="Arial" w:cs="Arial"/>
              </w:rPr>
            </w:pPr>
          </w:p>
        </w:tc>
      </w:tr>
      <w:tr w:rsidR="00B22A10" w:rsidRPr="00B6428A" w14:paraId="3BA28B69" w14:textId="77777777" w:rsidTr="008A662C">
        <w:tc>
          <w:tcPr>
            <w:tcW w:w="3245" w:type="dxa"/>
          </w:tcPr>
          <w:p w14:paraId="5C340281" w14:textId="77777777" w:rsidR="00B22A10" w:rsidRPr="00B6428A" w:rsidRDefault="00B22A10" w:rsidP="008A662C">
            <w:pPr>
              <w:rPr>
                <w:rFonts w:ascii="Arial" w:eastAsia="Calibri" w:hAnsi="Arial" w:cs="Arial"/>
                <w:b/>
                <w:bCs/>
              </w:rPr>
            </w:pPr>
          </w:p>
        </w:tc>
        <w:tc>
          <w:tcPr>
            <w:tcW w:w="3245" w:type="dxa"/>
          </w:tcPr>
          <w:p w14:paraId="5250F178" w14:textId="77777777" w:rsidR="00B22A10" w:rsidRPr="00B6428A" w:rsidRDefault="00B22A10" w:rsidP="008A662C">
            <w:pPr>
              <w:rPr>
                <w:rFonts w:ascii="Arial" w:eastAsia="Calibri" w:hAnsi="Arial" w:cs="Arial"/>
              </w:rPr>
            </w:pPr>
          </w:p>
        </w:tc>
        <w:tc>
          <w:tcPr>
            <w:tcW w:w="3246" w:type="dxa"/>
          </w:tcPr>
          <w:p w14:paraId="064C63EF" w14:textId="77777777" w:rsidR="00B22A10" w:rsidRPr="00B6428A" w:rsidRDefault="00B22A10" w:rsidP="008A662C">
            <w:pPr>
              <w:rPr>
                <w:rFonts w:ascii="Arial" w:eastAsia="Calibri" w:hAnsi="Arial" w:cs="Arial"/>
              </w:rPr>
            </w:pPr>
          </w:p>
        </w:tc>
      </w:tr>
      <w:tr w:rsidR="00B22A10" w:rsidRPr="00B6428A" w14:paraId="08CBD3E6" w14:textId="77777777" w:rsidTr="008A662C">
        <w:tc>
          <w:tcPr>
            <w:tcW w:w="3245" w:type="dxa"/>
          </w:tcPr>
          <w:p w14:paraId="65CB0ED6" w14:textId="77777777" w:rsidR="00B22A10" w:rsidRPr="00B6428A" w:rsidRDefault="00B22A10" w:rsidP="008A662C">
            <w:pPr>
              <w:rPr>
                <w:rFonts w:ascii="Arial" w:eastAsia="Calibri" w:hAnsi="Arial" w:cs="Arial"/>
                <w:b/>
                <w:bCs/>
              </w:rPr>
            </w:pPr>
          </w:p>
        </w:tc>
        <w:tc>
          <w:tcPr>
            <w:tcW w:w="3245" w:type="dxa"/>
          </w:tcPr>
          <w:p w14:paraId="3A0523D3" w14:textId="77777777" w:rsidR="00B22A10" w:rsidRPr="00B6428A" w:rsidRDefault="00B22A10" w:rsidP="008A662C">
            <w:pPr>
              <w:rPr>
                <w:rFonts w:ascii="Arial" w:eastAsia="Calibri" w:hAnsi="Arial" w:cs="Arial"/>
              </w:rPr>
            </w:pPr>
          </w:p>
        </w:tc>
        <w:tc>
          <w:tcPr>
            <w:tcW w:w="3246" w:type="dxa"/>
          </w:tcPr>
          <w:p w14:paraId="723C27B2" w14:textId="77777777" w:rsidR="00B22A10" w:rsidRPr="00B6428A" w:rsidRDefault="00B22A10" w:rsidP="008A662C">
            <w:pPr>
              <w:rPr>
                <w:rFonts w:ascii="Arial" w:eastAsia="Calibri" w:hAnsi="Arial" w:cs="Arial"/>
              </w:rPr>
            </w:pPr>
          </w:p>
        </w:tc>
      </w:tr>
    </w:tbl>
    <w:p w14:paraId="0E8CD854" w14:textId="77777777" w:rsidR="00B22A10" w:rsidRDefault="00B22A10" w:rsidP="00B22A10">
      <w:pPr>
        <w:rPr>
          <w:rFonts w:eastAsia="Calibri" w:cs="Arial"/>
          <w:sz w:val="22"/>
          <w:szCs w:val="22"/>
        </w:rPr>
      </w:pPr>
    </w:p>
    <w:p w14:paraId="63311800" w14:textId="77777777" w:rsidR="00B22A10" w:rsidRDefault="00B22A10">
      <w:pPr>
        <w:rPr>
          <w:rFonts w:eastAsiaTheme="majorEastAsia" w:cs="Arial"/>
          <w:b/>
          <w:bCs/>
          <w:sz w:val="32"/>
          <w:szCs w:val="32"/>
        </w:rPr>
      </w:pPr>
      <w:r>
        <w:rPr>
          <w:rFonts w:cs="Arial"/>
          <w:b/>
          <w:bCs/>
        </w:rPr>
        <w:br w:type="page"/>
      </w:r>
    </w:p>
    <w:p w14:paraId="09188C82" w14:textId="4AF63A8D" w:rsidR="007C01DB" w:rsidRPr="00686C19" w:rsidRDefault="0003627D" w:rsidP="00A03C46">
      <w:pPr>
        <w:pStyle w:val="Heading1"/>
        <w:spacing w:before="0"/>
        <w:rPr>
          <w:rFonts w:ascii="Arial" w:hAnsi="Arial" w:cs="Arial"/>
          <w:b/>
          <w:bCs/>
          <w:color w:val="auto"/>
        </w:rPr>
      </w:pPr>
      <w:bookmarkStart w:id="49" w:name="_Toc52252893"/>
      <w:r w:rsidRPr="64F0D0B9">
        <w:rPr>
          <w:rFonts w:ascii="Arial" w:hAnsi="Arial" w:cs="Arial"/>
          <w:b/>
          <w:bCs/>
          <w:color w:val="auto"/>
        </w:rPr>
        <w:t xml:space="preserve">Section </w:t>
      </w:r>
      <w:r w:rsidR="00B22A10">
        <w:rPr>
          <w:rFonts w:ascii="Arial" w:hAnsi="Arial" w:cs="Arial"/>
          <w:b/>
          <w:bCs/>
          <w:color w:val="auto"/>
        </w:rPr>
        <w:t>D</w:t>
      </w:r>
      <w:r w:rsidR="00755C7D" w:rsidRPr="64F0D0B9">
        <w:rPr>
          <w:rFonts w:ascii="Arial" w:hAnsi="Arial" w:cs="Arial"/>
          <w:b/>
          <w:bCs/>
          <w:color w:val="auto"/>
        </w:rPr>
        <w:t xml:space="preserve"> </w:t>
      </w:r>
      <w:r w:rsidR="003F0FA9" w:rsidRPr="64F0D0B9">
        <w:rPr>
          <w:rFonts w:ascii="Arial" w:hAnsi="Arial" w:cs="Arial"/>
          <w:b/>
          <w:bCs/>
          <w:color w:val="auto"/>
        </w:rPr>
        <w:t>–</w:t>
      </w:r>
      <w:r w:rsidR="007C01DB" w:rsidRPr="64F0D0B9">
        <w:rPr>
          <w:rFonts w:ascii="Arial" w:hAnsi="Arial" w:cs="Arial"/>
          <w:b/>
          <w:bCs/>
          <w:color w:val="auto"/>
        </w:rPr>
        <w:t xml:space="preserve"> Additional information</w:t>
      </w:r>
      <w:bookmarkEnd w:id="49"/>
      <w:r w:rsidR="007C01DB" w:rsidRPr="64F0D0B9">
        <w:rPr>
          <w:rFonts w:ascii="Arial" w:hAnsi="Arial" w:cs="Arial"/>
          <w:b/>
          <w:bCs/>
          <w:color w:val="auto"/>
        </w:rPr>
        <w:t xml:space="preserve"> </w:t>
      </w:r>
    </w:p>
    <w:p w14:paraId="0DD30310" w14:textId="77777777" w:rsidR="007C01DB" w:rsidRPr="00250DBE" w:rsidRDefault="007C01DB" w:rsidP="00A03C46">
      <w:pPr>
        <w:rPr>
          <w:rFonts w:cs="Arial"/>
        </w:rPr>
      </w:pPr>
    </w:p>
    <w:p w14:paraId="2811214D" w14:textId="346E8E3A" w:rsidR="008B37AD" w:rsidRPr="00250DBE" w:rsidRDefault="00EC7543" w:rsidP="00A03C46">
      <w:pPr>
        <w:rPr>
          <w:rFonts w:cs="Arial"/>
        </w:rPr>
      </w:pPr>
      <w:r>
        <w:rPr>
          <w:rFonts w:cs="Arial"/>
        </w:rPr>
        <w:t>I</w:t>
      </w:r>
      <w:r w:rsidRPr="00250DBE">
        <w:rPr>
          <w:rFonts w:cs="Arial"/>
        </w:rPr>
        <w:t>n the box below</w:t>
      </w:r>
      <w:r>
        <w:rPr>
          <w:rFonts w:cs="Arial"/>
        </w:rPr>
        <w:t>,</w:t>
      </w:r>
      <w:r w:rsidRPr="00250DBE">
        <w:rPr>
          <w:rFonts w:cs="Arial"/>
        </w:rPr>
        <w:t xml:space="preserve"> </w:t>
      </w:r>
      <w:r>
        <w:rPr>
          <w:rFonts w:cs="Arial"/>
        </w:rPr>
        <w:t>p</w:t>
      </w:r>
      <w:r w:rsidR="008B37AD" w:rsidRPr="00250DBE">
        <w:rPr>
          <w:rFonts w:cs="Arial"/>
        </w:rPr>
        <w:t>rovide any other relevant information your company considers useful to assist</w:t>
      </w:r>
      <w:r w:rsidR="008708E9" w:rsidRPr="00250DBE">
        <w:rPr>
          <w:rFonts w:cs="Arial"/>
        </w:rPr>
        <w:t xml:space="preserve"> </w:t>
      </w:r>
      <w:r w:rsidR="008B37AD" w:rsidRPr="00250DBE">
        <w:rPr>
          <w:rFonts w:cs="Arial"/>
        </w:rPr>
        <w:t>TRID</w:t>
      </w:r>
      <w:r>
        <w:rPr>
          <w:rFonts w:cs="Arial"/>
        </w:rPr>
        <w:t>.</w:t>
      </w:r>
      <w:r w:rsidR="008B37AD" w:rsidRPr="00250DBE">
        <w:rPr>
          <w:rFonts w:cs="Arial"/>
        </w:rPr>
        <w:t xml:space="preserve"> </w:t>
      </w:r>
    </w:p>
    <w:p w14:paraId="34374C35" w14:textId="77777777" w:rsidR="008B37AD" w:rsidRPr="00250DBE" w:rsidRDefault="008B37AD" w:rsidP="00A03C46">
      <w:pPr>
        <w:rPr>
          <w:rFonts w:cs="Arial"/>
        </w:rPr>
      </w:pPr>
    </w:p>
    <w:p w14:paraId="487360CC" w14:textId="23414A54" w:rsidR="008B37AD" w:rsidRDefault="008B37AD" w:rsidP="00A03C46">
      <w:pPr>
        <w:rPr>
          <w:rFonts w:cs="Arial"/>
        </w:rPr>
      </w:pPr>
      <w:r w:rsidRPr="00250DBE">
        <w:rPr>
          <w:rFonts w:cs="Arial"/>
        </w:rPr>
        <w:t xml:space="preserve">This may include: </w:t>
      </w:r>
    </w:p>
    <w:p w14:paraId="1ACD43D2" w14:textId="77777777" w:rsidR="00A07A30" w:rsidRPr="00250DBE" w:rsidRDefault="00A07A30" w:rsidP="00A03C46">
      <w:pPr>
        <w:rPr>
          <w:rFonts w:cs="Arial"/>
        </w:rPr>
      </w:pPr>
    </w:p>
    <w:p w14:paraId="0D556042" w14:textId="0EBFF057" w:rsidR="008B37AD" w:rsidRPr="00250DBE" w:rsidRDefault="00252910" w:rsidP="00A03C46">
      <w:pPr>
        <w:pStyle w:val="ListParagraph"/>
        <w:numPr>
          <w:ilvl w:val="0"/>
          <w:numId w:val="17"/>
        </w:numPr>
        <w:rPr>
          <w:rFonts w:cs="Arial"/>
        </w:rPr>
      </w:pPr>
      <w:r>
        <w:rPr>
          <w:rFonts w:cs="Arial"/>
        </w:rPr>
        <w:t>other companies which you think</w:t>
      </w:r>
      <w:r w:rsidRPr="00250DBE">
        <w:rPr>
          <w:rFonts w:cs="Arial"/>
        </w:rPr>
        <w:t xml:space="preserve"> </w:t>
      </w:r>
      <w:r w:rsidR="008B37AD" w:rsidRPr="00250DBE">
        <w:rPr>
          <w:rFonts w:cs="Arial"/>
        </w:rPr>
        <w:t xml:space="preserve">should receive a questionnaire; </w:t>
      </w:r>
    </w:p>
    <w:p w14:paraId="59E60923" w14:textId="74F593C6" w:rsidR="00591AA8" w:rsidRPr="00F6629F" w:rsidRDefault="008B37AD" w:rsidP="008A662C">
      <w:pPr>
        <w:pStyle w:val="ListParagraph"/>
        <w:numPr>
          <w:ilvl w:val="0"/>
          <w:numId w:val="17"/>
        </w:numPr>
        <w:rPr>
          <w:rFonts w:eastAsia="Calibri" w:cs="Arial"/>
        </w:rPr>
      </w:pPr>
      <w:r w:rsidRPr="00EB58A8">
        <w:rPr>
          <w:rFonts w:cs="Arial"/>
        </w:rPr>
        <w:t>scope of the investigation</w:t>
      </w:r>
      <w:r w:rsidR="002111E0" w:rsidRPr="00EB58A8">
        <w:rPr>
          <w:rFonts w:cs="Arial"/>
        </w:rPr>
        <w:t>, including</w:t>
      </w:r>
      <w:r w:rsidR="00B45E87" w:rsidRPr="00EB58A8">
        <w:rPr>
          <w:rFonts w:cs="Arial"/>
        </w:rPr>
        <w:t xml:space="preserve"> </w:t>
      </w:r>
      <w:r w:rsidR="002111E0" w:rsidRPr="00EB58A8">
        <w:rPr>
          <w:rFonts w:cs="Arial"/>
        </w:rPr>
        <w:t xml:space="preserve">product categories and/or custom codes </w:t>
      </w:r>
      <w:r w:rsidR="00252910" w:rsidRPr="00EB58A8">
        <w:rPr>
          <w:rFonts w:cs="Arial"/>
        </w:rPr>
        <w:t xml:space="preserve">you think should </w:t>
      </w:r>
      <w:r w:rsidR="002111E0" w:rsidRPr="00EB58A8">
        <w:rPr>
          <w:rFonts w:cs="Arial"/>
        </w:rPr>
        <w:t>be added</w:t>
      </w:r>
      <w:r w:rsidR="00F8360D" w:rsidRPr="00EB58A8">
        <w:rPr>
          <w:rFonts w:cs="Arial"/>
        </w:rPr>
        <w:t xml:space="preserve"> or removed</w:t>
      </w:r>
      <w:r w:rsidR="005F1730" w:rsidRPr="00EB58A8">
        <w:rPr>
          <w:rFonts w:cs="Arial"/>
        </w:rPr>
        <w:t>; and reason</w:t>
      </w:r>
      <w:r w:rsidR="0083492C" w:rsidRPr="00EB58A8">
        <w:rPr>
          <w:rFonts w:cs="Arial"/>
        </w:rPr>
        <w:t>s</w:t>
      </w:r>
      <w:r w:rsidR="00EB58A8" w:rsidRPr="00EB58A8">
        <w:rPr>
          <w:rFonts w:cs="Arial"/>
        </w:rPr>
        <w:t xml:space="preserve"> and reasons why substantiated with evidence</w:t>
      </w:r>
    </w:p>
    <w:p w14:paraId="47F94ECA" w14:textId="77777777" w:rsidR="00F6629F" w:rsidRPr="00EB58A8" w:rsidRDefault="00F6629F" w:rsidP="00F6629F">
      <w:pPr>
        <w:pStyle w:val="ListParagraph"/>
        <w:rPr>
          <w:rFonts w:eastAsia="Calibri" w:cs="Arial"/>
        </w:rPr>
      </w:pPr>
    </w:p>
    <w:tbl>
      <w:tblPr>
        <w:tblStyle w:val="TableGrid"/>
        <w:tblW w:w="0" w:type="auto"/>
        <w:tblLook w:val="04A0" w:firstRow="1" w:lastRow="0" w:firstColumn="1" w:lastColumn="0" w:noHBand="0" w:noVBand="1"/>
      </w:tblPr>
      <w:tblGrid>
        <w:gridCol w:w="9016"/>
      </w:tblGrid>
      <w:tr w:rsidR="00591AA8" w14:paraId="77C7F45D" w14:textId="77777777" w:rsidTr="008C1220">
        <w:trPr>
          <w:trHeight w:val="2835"/>
        </w:trPr>
        <w:tc>
          <w:tcPr>
            <w:tcW w:w="9016" w:type="dxa"/>
          </w:tcPr>
          <w:p w14:paraId="68F979A6" w14:textId="77777777" w:rsidR="00591AA8" w:rsidRPr="00D05270" w:rsidRDefault="00591AA8" w:rsidP="008C1220">
            <w:pPr>
              <w:rPr>
                <w:rFonts w:cs="Arial"/>
                <w:i/>
                <w:color w:val="808080" w:themeColor="background1" w:themeShade="80"/>
                <w:sz w:val="22"/>
              </w:rPr>
            </w:pPr>
            <w:r w:rsidRPr="00D05270">
              <w:rPr>
                <w:rFonts w:cs="Arial"/>
                <w:i/>
                <w:color w:val="808080" w:themeColor="background1" w:themeShade="80"/>
                <w:sz w:val="22"/>
              </w:rPr>
              <w:t>Please answer here</w:t>
            </w:r>
          </w:p>
          <w:p w14:paraId="45BCD1C3" w14:textId="77777777" w:rsidR="00591AA8" w:rsidRDefault="00591AA8" w:rsidP="008C1220">
            <w:pPr>
              <w:spacing w:line="276" w:lineRule="auto"/>
              <w:rPr>
                <w:rFonts w:eastAsia="Calibri" w:cs="Arial"/>
                <w:sz w:val="22"/>
                <w:szCs w:val="22"/>
              </w:rPr>
            </w:pPr>
          </w:p>
        </w:tc>
      </w:tr>
    </w:tbl>
    <w:p w14:paraId="4CF67B69" w14:textId="77777777" w:rsidR="00591AA8" w:rsidRPr="00A03C46" w:rsidRDefault="00591AA8" w:rsidP="00591AA8">
      <w:pPr>
        <w:rPr>
          <w:rFonts w:eastAsia="Calibri" w:cs="Arial"/>
          <w:sz w:val="22"/>
          <w:szCs w:val="22"/>
        </w:rPr>
      </w:pPr>
    </w:p>
    <w:p w14:paraId="4F5BB3A3" w14:textId="54C6638D" w:rsidR="009022FE" w:rsidRPr="0003627D" w:rsidRDefault="009022FE" w:rsidP="00A03C46">
      <w:pPr>
        <w:rPr>
          <w:rFonts w:cs="Arial"/>
        </w:rPr>
      </w:pPr>
    </w:p>
    <w:p w14:paraId="48E1E049" w14:textId="77777777" w:rsidR="00591AA8" w:rsidRDefault="00591AA8">
      <w:pPr>
        <w:rPr>
          <w:rFonts w:eastAsiaTheme="majorEastAsia" w:cs="Arial"/>
          <w:b/>
          <w:sz w:val="32"/>
          <w:szCs w:val="32"/>
          <w:lang w:eastAsia="zh-CN"/>
        </w:rPr>
      </w:pPr>
      <w:r>
        <w:rPr>
          <w:rFonts w:cs="Arial"/>
          <w:b/>
          <w:lang w:eastAsia="zh-CN"/>
        </w:rPr>
        <w:br w:type="page"/>
      </w:r>
    </w:p>
    <w:p w14:paraId="56E5DC7B" w14:textId="61150279" w:rsidR="007C01DB" w:rsidRDefault="0003627D" w:rsidP="64F0D0B9">
      <w:pPr>
        <w:pStyle w:val="Heading1"/>
        <w:spacing w:before="0"/>
        <w:rPr>
          <w:rFonts w:ascii="Arial" w:hAnsi="Arial" w:cs="Arial"/>
          <w:b/>
          <w:bCs/>
          <w:color w:val="auto"/>
          <w:lang w:eastAsia="zh-CN"/>
        </w:rPr>
      </w:pPr>
      <w:bookmarkStart w:id="50" w:name="_Toc52252894"/>
      <w:r w:rsidRPr="64F0D0B9">
        <w:rPr>
          <w:rFonts w:ascii="Arial" w:hAnsi="Arial" w:cs="Arial"/>
          <w:b/>
          <w:bCs/>
          <w:color w:val="auto"/>
          <w:lang w:eastAsia="zh-CN"/>
        </w:rPr>
        <w:t xml:space="preserve">Section </w:t>
      </w:r>
      <w:r w:rsidR="00B22A10">
        <w:rPr>
          <w:rFonts w:ascii="Arial" w:hAnsi="Arial" w:cs="Arial"/>
          <w:b/>
          <w:bCs/>
          <w:color w:val="auto"/>
          <w:lang w:eastAsia="zh-CN"/>
        </w:rPr>
        <w:t>E</w:t>
      </w:r>
      <w:r w:rsidR="00755C7D" w:rsidRPr="64F0D0B9">
        <w:rPr>
          <w:rFonts w:ascii="Arial" w:hAnsi="Arial" w:cs="Arial"/>
          <w:b/>
          <w:bCs/>
          <w:color w:val="auto"/>
          <w:lang w:eastAsia="zh-CN"/>
        </w:rPr>
        <w:t xml:space="preserve"> </w:t>
      </w:r>
      <w:r w:rsidR="003F0FA9" w:rsidRPr="64F0D0B9">
        <w:rPr>
          <w:rFonts w:ascii="Arial" w:hAnsi="Arial" w:cs="Arial"/>
          <w:b/>
          <w:bCs/>
          <w:color w:val="auto"/>
          <w:lang w:eastAsia="zh-CN"/>
        </w:rPr>
        <w:t>–</w:t>
      </w:r>
      <w:r w:rsidR="007C01DB" w:rsidRPr="64F0D0B9">
        <w:rPr>
          <w:rFonts w:ascii="Arial" w:hAnsi="Arial" w:cs="Arial"/>
          <w:b/>
          <w:bCs/>
          <w:color w:val="auto"/>
          <w:lang w:eastAsia="zh-CN"/>
        </w:rPr>
        <w:t xml:space="preserve"> Certification</w:t>
      </w:r>
      <w:bookmarkEnd w:id="50"/>
    </w:p>
    <w:p w14:paraId="02C0CF50" w14:textId="77777777" w:rsidR="00B7284F" w:rsidRDefault="00B7284F" w:rsidP="00B7284F">
      <w:pPr>
        <w:keepNext/>
        <w:keepLines/>
        <w:spacing w:line="22" w:lineRule="atLeast"/>
        <w:rPr>
          <w:rFonts w:cs="Arial"/>
        </w:rPr>
      </w:pPr>
    </w:p>
    <w:p w14:paraId="7FF69860" w14:textId="65378AA6" w:rsidR="00B7284F" w:rsidRPr="0067189F" w:rsidRDefault="00B7284F" w:rsidP="00B7284F">
      <w:pPr>
        <w:keepNext/>
        <w:keepLines/>
        <w:rPr>
          <w:rFonts w:cs="Arial"/>
        </w:rPr>
      </w:pPr>
      <w:r w:rsidRPr="0067189F">
        <w:rPr>
          <w:rFonts w:cs="Arial"/>
        </w:rPr>
        <w:t>By</w:t>
      </w:r>
      <w:r>
        <w:rPr>
          <w:rFonts w:cs="Arial"/>
        </w:rPr>
        <w:t xml:space="preserve"> </w:t>
      </w:r>
      <w:r w:rsidRPr="0067189F">
        <w:rPr>
          <w:rFonts w:cs="Arial"/>
        </w:rPr>
        <w:t>providing</w:t>
      </w:r>
      <w:r>
        <w:rPr>
          <w:rFonts w:cs="Arial"/>
        </w:rPr>
        <w:t xml:space="preserve"> </w:t>
      </w:r>
      <w:r w:rsidRPr="0067189F">
        <w:rPr>
          <w:rFonts w:cs="Arial"/>
        </w:rPr>
        <w:t>the</w:t>
      </w:r>
      <w:r>
        <w:rPr>
          <w:rFonts w:cs="Arial"/>
        </w:rPr>
        <w:t xml:space="preserve"> </w:t>
      </w:r>
      <w:r w:rsidRPr="0067189F">
        <w:rPr>
          <w:rFonts w:cs="Arial"/>
        </w:rPr>
        <w:t>information</w:t>
      </w:r>
      <w:r>
        <w:rPr>
          <w:rFonts w:cs="Arial"/>
        </w:rPr>
        <w:t xml:space="preserve"> </w:t>
      </w:r>
      <w:r w:rsidRPr="0067189F">
        <w:rPr>
          <w:rFonts w:cs="Arial"/>
        </w:rPr>
        <w:t>above,</w:t>
      </w:r>
      <w:r>
        <w:rPr>
          <w:rFonts w:cs="Arial"/>
        </w:rPr>
        <w:t xml:space="preserve"> </w:t>
      </w:r>
      <w:r w:rsidRPr="0067189F">
        <w:rPr>
          <w:rFonts w:cs="Arial"/>
        </w:rPr>
        <w:t>you</w:t>
      </w:r>
      <w:r>
        <w:rPr>
          <w:rFonts w:cs="Arial"/>
        </w:rPr>
        <w:t xml:space="preserve"> </w:t>
      </w:r>
      <w:r w:rsidRPr="0067189F">
        <w:rPr>
          <w:rFonts w:cs="Arial"/>
        </w:rPr>
        <w:t>acknowledge</w:t>
      </w:r>
      <w:r>
        <w:rPr>
          <w:rFonts w:cs="Arial"/>
        </w:rPr>
        <w:t xml:space="preserve"> </w:t>
      </w:r>
      <w:r w:rsidRPr="0067189F">
        <w:rPr>
          <w:rFonts w:cs="Arial"/>
        </w:rPr>
        <w:t>that</w:t>
      </w:r>
      <w:r>
        <w:rPr>
          <w:rFonts w:cs="Arial"/>
        </w:rPr>
        <w:t xml:space="preserve"> </w:t>
      </w:r>
      <w:r w:rsidRPr="0067189F">
        <w:rPr>
          <w:rFonts w:cs="Arial"/>
        </w:rPr>
        <w:t>your</w:t>
      </w:r>
      <w:r>
        <w:rPr>
          <w:rFonts w:cs="Arial"/>
        </w:rPr>
        <w:t xml:space="preserve"> company </w:t>
      </w:r>
      <w:r w:rsidRPr="0067189F">
        <w:rPr>
          <w:rFonts w:cs="Arial"/>
        </w:rPr>
        <w:t>may</w:t>
      </w:r>
      <w:r>
        <w:rPr>
          <w:rFonts w:cs="Arial"/>
        </w:rPr>
        <w:t xml:space="preserve"> </w:t>
      </w:r>
      <w:r w:rsidRPr="0067189F">
        <w:rPr>
          <w:rFonts w:cs="Arial"/>
        </w:rPr>
        <w:t>be</w:t>
      </w:r>
      <w:r>
        <w:rPr>
          <w:rFonts w:cs="Arial"/>
        </w:rPr>
        <w:t xml:space="preserve"> </w:t>
      </w:r>
      <w:r w:rsidRPr="0067189F">
        <w:rPr>
          <w:rFonts w:cs="Arial"/>
        </w:rPr>
        <w:t>asked</w:t>
      </w:r>
      <w:r>
        <w:rPr>
          <w:rFonts w:cs="Arial"/>
        </w:rPr>
        <w:t xml:space="preserve"> </w:t>
      </w:r>
      <w:r w:rsidRPr="0067189F">
        <w:rPr>
          <w:rFonts w:cs="Arial"/>
        </w:rPr>
        <w:t>to</w:t>
      </w:r>
      <w:r>
        <w:rPr>
          <w:rFonts w:cs="Arial"/>
        </w:rPr>
        <w:t xml:space="preserve"> </w:t>
      </w:r>
      <w:r w:rsidRPr="0067189F">
        <w:rPr>
          <w:rFonts w:cs="Arial"/>
        </w:rPr>
        <w:t>complete</w:t>
      </w:r>
      <w:r>
        <w:rPr>
          <w:rFonts w:cs="Arial"/>
        </w:rPr>
        <w:t xml:space="preserve"> </w:t>
      </w:r>
      <w:r w:rsidRPr="0067189F">
        <w:rPr>
          <w:rFonts w:cs="Arial"/>
        </w:rPr>
        <w:t>a</w:t>
      </w:r>
      <w:r>
        <w:rPr>
          <w:rFonts w:cs="Arial"/>
        </w:rPr>
        <w:t xml:space="preserve"> </w:t>
      </w:r>
      <w:r w:rsidRPr="0067189F">
        <w:rPr>
          <w:rFonts w:cs="Arial"/>
        </w:rPr>
        <w:t>detailed</w:t>
      </w:r>
      <w:r>
        <w:rPr>
          <w:rFonts w:cs="Arial"/>
        </w:rPr>
        <w:t xml:space="preserve"> </w:t>
      </w:r>
      <w:r w:rsidRPr="0067189F">
        <w:rPr>
          <w:rFonts w:cs="Arial"/>
        </w:rPr>
        <w:t>questionnaire</w:t>
      </w:r>
      <w:r>
        <w:rPr>
          <w:rFonts w:cs="Arial"/>
        </w:rPr>
        <w:t xml:space="preserve"> </w:t>
      </w:r>
      <w:r w:rsidRPr="0067189F">
        <w:rPr>
          <w:rFonts w:cs="Arial"/>
        </w:rPr>
        <w:t>and</w:t>
      </w:r>
      <w:r>
        <w:rPr>
          <w:rFonts w:cs="Arial"/>
        </w:rPr>
        <w:t xml:space="preserve"> </w:t>
      </w:r>
      <w:r w:rsidRPr="0067189F">
        <w:rPr>
          <w:rFonts w:cs="Arial"/>
        </w:rPr>
        <w:t>TRID</w:t>
      </w:r>
      <w:r>
        <w:rPr>
          <w:rFonts w:cs="Arial"/>
        </w:rPr>
        <w:t xml:space="preserve"> </w:t>
      </w:r>
      <w:r w:rsidRPr="0067189F">
        <w:rPr>
          <w:rFonts w:cs="Arial"/>
        </w:rPr>
        <w:t>may</w:t>
      </w:r>
      <w:r>
        <w:rPr>
          <w:rFonts w:cs="Arial"/>
        </w:rPr>
        <w:t xml:space="preserve"> </w:t>
      </w:r>
      <w:r w:rsidR="00252910">
        <w:rPr>
          <w:rFonts w:cs="Arial"/>
        </w:rPr>
        <w:t xml:space="preserve">ask </w:t>
      </w:r>
      <w:r>
        <w:rPr>
          <w:rFonts w:cs="Arial"/>
        </w:rPr>
        <w:t xml:space="preserve">to </w:t>
      </w:r>
      <w:r w:rsidRPr="0067189F">
        <w:rPr>
          <w:rFonts w:cs="Arial"/>
        </w:rPr>
        <w:t>visit</w:t>
      </w:r>
      <w:r>
        <w:rPr>
          <w:rFonts w:cs="Arial"/>
        </w:rPr>
        <w:t xml:space="preserve"> </w:t>
      </w:r>
      <w:r w:rsidRPr="0067189F">
        <w:rPr>
          <w:rFonts w:cs="Arial"/>
        </w:rPr>
        <w:t>your</w:t>
      </w:r>
      <w:r>
        <w:rPr>
          <w:rFonts w:cs="Arial"/>
        </w:rPr>
        <w:t xml:space="preserve"> </w:t>
      </w:r>
      <w:r w:rsidRPr="0067189F">
        <w:rPr>
          <w:rFonts w:cs="Arial"/>
        </w:rPr>
        <w:t>premise</w:t>
      </w:r>
      <w:r>
        <w:rPr>
          <w:rFonts w:cs="Arial"/>
        </w:rPr>
        <w:t xml:space="preserve">s </w:t>
      </w:r>
      <w:r w:rsidRPr="0067189F">
        <w:rPr>
          <w:rFonts w:cs="Arial"/>
        </w:rPr>
        <w:t>in</w:t>
      </w:r>
      <w:r>
        <w:rPr>
          <w:rFonts w:cs="Arial"/>
        </w:rPr>
        <w:t xml:space="preserve"> </w:t>
      </w:r>
      <w:r w:rsidRPr="0067189F">
        <w:rPr>
          <w:rFonts w:cs="Arial"/>
        </w:rPr>
        <w:t>order</w:t>
      </w:r>
      <w:r>
        <w:rPr>
          <w:rFonts w:cs="Arial"/>
        </w:rPr>
        <w:t xml:space="preserve"> </w:t>
      </w:r>
      <w:r w:rsidRPr="0067189F">
        <w:rPr>
          <w:rFonts w:cs="Arial"/>
        </w:rPr>
        <w:t>to</w:t>
      </w:r>
      <w:r>
        <w:rPr>
          <w:rFonts w:cs="Arial"/>
        </w:rPr>
        <w:t xml:space="preserve"> </w:t>
      </w:r>
      <w:r w:rsidRPr="0067189F">
        <w:rPr>
          <w:rFonts w:cs="Arial"/>
        </w:rPr>
        <w:t>verify</w:t>
      </w:r>
      <w:r>
        <w:rPr>
          <w:rFonts w:cs="Arial"/>
        </w:rPr>
        <w:t xml:space="preserve"> </w:t>
      </w:r>
      <w:r w:rsidR="00252910">
        <w:rPr>
          <w:rFonts w:cs="Arial"/>
        </w:rPr>
        <w:t xml:space="preserve">your </w:t>
      </w:r>
      <w:r w:rsidRPr="0067189F">
        <w:rPr>
          <w:rFonts w:cs="Arial"/>
        </w:rPr>
        <w:t>questionnaire</w:t>
      </w:r>
      <w:r>
        <w:rPr>
          <w:rFonts w:cs="Arial"/>
        </w:rPr>
        <w:t xml:space="preserve"> </w:t>
      </w:r>
      <w:r w:rsidRPr="0067189F">
        <w:rPr>
          <w:rFonts w:cs="Arial"/>
        </w:rPr>
        <w:t>response</w:t>
      </w:r>
      <w:r w:rsidR="00252910">
        <w:rPr>
          <w:rFonts w:cs="Arial"/>
        </w:rPr>
        <w:t>s</w:t>
      </w:r>
      <w:r w:rsidRPr="0067189F">
        <w:rPr>
          <w:rFonts w:cs="Arial"/>
        </w:rPr>
        <w:t>.</w:t>
      </w:r>
    </w:p>
    <w:p w14:paraId="32408C64" w14:textId="77777777" w:rsidR="00B7284F" w:rsidRPr="0067189F" w:rsidRDefault="00B7284F" w:rsidP="00B7284F">
      <w:pPr>
        <w:keepNext/>
        <w:keepLines/>
        <w:rPr>
          <w:rFonts w:cs="Arial"/>
        </w:rPr>
      </w:pPr>
    </w:p>
    <w:p w14:paraId="7156B95C" w14:textId="77777777" w:rsidR="00B7284F" w:rsidRPr="0067189F" w:rsidRDefault="00B7284F" w:rsidP="00B7284F">
      <w:pPr>
        <w:keepNext/>
        <w:keepLines/>
        <w:spacing w:after="160"/>
        <w:rPr>
          <w:rFonts w:cs="Arial"/>
        </w:rPr>
      </w:pPr>
      <w:r w:rsidRPr="0067189F">
        <w:rPr>
          <w:rFonts w:cs="Arial"/>
        </w:rPr>
        <w:t>The</w:t>
      </w:r>
      <w:r>
        <w:rPr>
          <w:rFonts w:cs="Arial"/>
        </w:rPr>
        <w:t xml:space="preserve"> </w:t>
      </w:r>
      <w:r w:rsidRPr="0067189F">
        <w:rPr>
          <w:rFonts w:cs="Arial"/>
        </w:rPr>
        <w:t>undersigned</w:t>
      </w:r>
      <w:r>
        <w:rPr>
          <w:rFonts w:cs="Arial"/>
        </w:rPr>
        <w:t xml:space="preserve"> </w:t>
      </w:r>
      <w:r w:rsidRPr="0067189F">
        <w:rPr>
          <w:rFonts w:cs="Arial"/>
        </w:rPr>
        <w:t>certifies</w:t>
      </w:r>
      <w:r>
        <w:rPr>
          <w:rFonts w:cs="Arial"/>
        </w:rPr>
        <w:t xml:space="preserve"> </w:t>
      </w:r>
      <w:r w:rsidRPr="0067189F">
        <w:rPr>
          <w:rFonts w:cs="Arial"/>
        </w:rPr>
        <w:t>that</w:t>
      </w:r>
      <w:r>
        <w:rPr>
          <w:rFonts w:cs="Arial"/>
        </w:rPr>
        <w:t xml:space="preserve"> </w:t>
      </w:r>
      <w:r w:rsidRPr="0067189F">
        <w:rPr>
          <w:rFonts w:cs="Arial"/>
        </w:rPr>
        <w:t>the</w:t>
      </w:r>
      <w:r>
        <w:rPr>
          <w:rFonts w:cs="Arial"/>
        </w:rPr>
        <w:t xml:space="preserve"> </w:t>
      </w:r>
      <w:r w:rsidRPr="0067189F">
        <w:rPr>
          <w:rFonts w:cs="Arial"/>
        </w:rPr>
        <w:t>information</w:t>
      </w:r>
      <w:r>
        <w:rPr>
          <w:rFonts w:cs="Arial"/>
        </w:rPr>
        <w:t xml:space="preserve"> </w:t>
      </w:r>
      <w:r w:rsidRPr="0067189F">
        <w:rPr>
          <w:rFonts w:cs="Arial"/>
        </w:rPr>
        <w:t>supplied</w:t>
      </w:r>
      <w:r>
        <w:rPr>
          <w:rFonts w:cs="Arial"/>
        </w:rPr>
        <w:t xml:space="preserve"> </w:t>
      </w:r>
      <w:r w:rsidRPr="0067189F">
        <w:rPr>
          <w:rFonts w:cs="Arial"/>
        </w:rPr>
        <w:t>herein</w:t>
      </w:r>
      <w:r>
        <w:rPr>
          <w:rFonts w:cs="Arial"/>
        </w:rPr>
        <w:t xml:space="preserve"> </w:t>
      </w:r>
      <w:r w:rsidRPr="0067189F">
        <w:rPr>
          <w:rFonts w:cs="Arial"/>
        </w:rPr>
        <w:t>is</w:t>
      </w:r>
      <w:r>
        <w:rPr>
          <w:rFonts w:cs="Arial"/>
        </w:rPr>
        <w:t xml:space="preserve"> </w:t>
      </w:r>
      <w:r w:rsidRPr="0067189F">
        <w:rPr>
          <w:rFonts w:cs="Arial"/>
        </w:rPr>
        <w:t>correct</w:t>
      </w:r>
      <w:r>
        <w:rPr>
          <w:rFonts w:cs="Arial"/>
        </w:rPr>
        <w:t xml:space="preserve"> </w:t>
      </w:r>
      <w:r w:rsidRPr="0067189F">
        <w:rPr>
          <w:rFonts w:cs="Arial"/>
        </w:rPr>
        <w:t>and</w:t>
      </w:r>
      <w:r>
        <w:rPr>
          <w:rFonts w:cs="Arial"/>
        </w:rPr>
        <w:t xml:space="preserve"> </w:t>
      </w:r>
      <w:r w:rsidRPr="0067189F">
        <w:rPr>
          <w:rFonts w:cs="Arial"/>
        </w:rPr>
        <w:t>complete</w:t>
      </w:r>
      <w:r>
        <w:rPr>
          <w:rFonts w:cs="Arial"/>
        </w:rPr>
        <w:t xml:space="preserve"> </w:t>
      </w:r>
      <w:r w:rsidRPr="0067189F">
        <w:rPr>
          <w:rFonts w:cs="Arial"/>
        </w:rPr>
        <w:t>to</w:t>
      </w:r>
      <w:r>
        <w:rPr>
          <w:rFonts w:cs="Arial"/>
        </w:rPr>
        <w:t xml:space="preserve"> </w:t>
      </w:r>
      <w:r w:rsidRPr="0067189F">
        <w:rPr>
          <w:rFonts w:cs="Arial"/>
        </w:rPr>
        <w:t>the</w:t>
      </w:r>
      <w:r>
        <w:rPr>
          <w:rFonts w:cs="Arial"/>
        </w:rPr>
        <w:t xml:space="preserve"> </w:t>
      </w:r>
      <w:r w:rsidRPr="0067189F">
        <w:rPr>
          <w:rFonts w:cs="Arial"/>
        </w:rPr>
        <w:t>best</w:t>
      </w:r>
      <w:r>
        <w:rPr>
          <w:rFonts w:cs="Arial"/>
        </w:rPr>
        <w:t xml:space="preserve"> </w:t>
      </w:r>
      <w:r w:rsidRPr="0067189F">
        <w:rPr>
          <w:rFonts w:cs="Arial"/>
        </w:rPr>
        <w:t>of</w:t>
      </w:r>
      <w:r>
        <w:rPr>
          <w:rFonts w:cs="Arial"/>
        </w:rPr>
        <w:t xml:space="preserve"> their </w:t>
      </w:r>
      <w:r w:rsidRPr="0067189F">
        <w:rPr>
          <w:rFonts w:cs="Arial"/>
        </w:rPr>
        <w:t>knowledge</w:t>
      </w:r>
      <w:r>
        <w:rPr>
          <w:rFonts w:cs="Arial"/>
        </w:rPr>
        <w:t xml:space="preserve"> </w:t>
      </w:r>
      <w:r w:rsidRPr="0067189F">
        <w:rPr>
          <w:rFonts w:cs="Arial"/>
        </w:rPr>
        <w:t>and</w:t>
      </w:r>
      <w:r>
        <w:rPr>
          <w:rFonts w:cs="Arial"/>
        </w:rPr>
        <w:t xml:space="preserve"> </w:t>
      </w:r>
      <w:r w:rsidRPr="0067189F">
        <w:rPr>
          <w:rFonts w:cs="Arial"/>
        </w:rPr>
        <w:t>belief.</w:t>
      </w:r>
    </w:p>
    <w:p w14:paraId="2711E0E1" w14:textId="77777777" w:rsidR="00B7284F" w:rsidRPr="0067189F" w:rsidRDefault="00B7284F" w:rsidP="00B7284F">
      <w:pPr>
        <w:keepNext/>
        <w:keepLines/>
        <w:spacing w:after="160"/>
        <w:rPr>
          <w:rFonts w:cs="Arial"/>
        </w:rPr>
      </w:pPr>
      <w:r w:rsidRPr="0067189F">
        <w:rPr>
          <w:rFonts w:cs="Arial"/>
        </w:rPr>
        <w:t>The</w:t>
      </w:r>
      <w:r>
        <w:rPr>
          <w:rFonts w:cs="Arial"/>
        </w:rPr>
        <w:t xml:space="preserve"> </w:t>
      </w:r>
      <w:r w:rsidRPr="0067189F">
        <w:rPr>
          <w:rFonts w:cs="Arial"/>
        </w:rPr>
        <w:t>undersigned</w:t>
      </w:r>
      <w:r>
        <w:rPr>
          <w:rFonts w:cs="Arial"/>
        </w:rPr>
        <w:t xml:space="preserve"> </w:t>
      </w:r>
      <w:r w:rsidRPr="0067189F">
        <w:rPr>
          <w:rFonts w:cs="Arial"/>
        </w:rPr>
        <w:t>certifies</w:t>
      </w:r>
      <w:r>
        <w:rPr>
          <w:rFonts w:cs="Arial"/>
        </w:rPr>
        <w:t xml:space="preserve"> </w:t>
      </w:r>
      <w:r w:rsidRPr="0067189F">
        <w:rPr>
          <w:rFonts w:cs="Arial"/>
        </w:rPr>
        <w:t>that</w:t>
      </w:r>
      <w:r>
        <w:rPr>
          <w:rFonts w:cs="Arial"/>
        </w:rPr>
        <w:t xml:space="preserve"> they have </w:t>
      </w:r>
      <w:r w:rsidRPr="0067189F">
        <w:rPr>
          <w:rFonts w:cs="Arial"/>
        </w:rPr>
        <w:t>the</w:t>
      </w:r>
      <w:r>
        <w:rPr>
          <w:rFonts w:cs="Arial"/>
        </w:rPr>
        <w:t xml:space="preserve"> </w:t>
      </w:r>
      <w:r w:rsidRPr="0067189F">
        <w:rPr>
          <w:rFonts w:cs="Arial"/>
        </w:rPr>
        <w:t>authority</w:t>
      </w:r>
      <w:r>
        <w:rPr>
          <w:rFonts w:cs="Arial"/>
        </w:rPr>
        <w:t xml:space="preserve"> </w:t>
      </w:r>
      <w:r w:rsidRPr="0067189F">
        <w:rPr>
          <w:rFonts w:cs="Arial"/>
        </w:rPr>
        <w:t>to</w:t>
      </w:r>
      <w:r>
        <w:rPr>
          <w:rFonts w:cs="Arial"/>
        </w:rPr>
        <w:t xml:space="preserve"> </w:t>
      </w:r>
      <w:r w:rsidRPr="0067189F">
        <w:rPr>
          <w:rFonts w:cs="Arial"/>
        </w:rPr>
        <w:t>supply</w:t>
      </w:r>
      <w:r>
        <w:rPr>
          <w:rFonts w:cs="Arial"/>
        </w:rPr>
        <w:t xml:space="preserve"> </w:t>
      </w:r>
      <w:r w:rsidRPr="0067189F">
        <w:rPr>
          <w:rFonts w:cs="Arial"/>
        </w:rPr>
        <w:t>the</w:t>
      </w:r>
      <w:r>
        <w:rPr>
          <w:rFonts w:cs="Arial"/>
        </w:rPr>
        <w:t xml:space="preserve"> </w:t>
      </w:r>
      <w:r w:rsidRPr="0067189F">
        <w:rPr>
          <w:rFonts w:cs="Arial"/>
        </w:rPr>
        <w:t>information</w:t>
      </w:r>
      <w:r>
        <w:rPr>
          <w:rFonts w:cs="Arial"/>
        </w:rPr>
        <w:t xml:space="preserve"> </w:t>
      </w:r>
      <w:r w:rsidRPr="0045569B">
        <w:rPr>
          <w:rFonts w:cs="Arial"/>
        </w:rPr>
        <w:t>contained</w:t>
      </w:r>
      <w:r>
        <w:rPr>
          <w:rFonts w:cs="Arial"/>
        </w:rPr>
        <w:t xml:space="preserve"> </w:t>
      </w:r>
      <w:r w:rsidRPr="0045569B">
        <w:rPr>
          <w:rFonts w:cs="Arial"/>
        </w:rPr>
        <w:t>herein</w:t>
      </w:r>
      <w:r>
        <w:rPr>
          <w:rFonts w:cs="Arial"/>
        </w:rPr>
        <w:t xml:space="preserve"> on behalf of </w:t>
      </w:r>
      <w:sdt>
        <w:sdtPr>
          <w:rPr>
            <w:rFonts w:cs="Arial"/>
            <w:szCs w:val="22"/>
          </w:rPr>
          <w:id w:val="1410425973"/>
          <w:placeholder>
            <w:docPart w:val="28017FA4E0F1447ABD8649E45642A91D"/>
          </w:placeholder>
        </w:sdtPr>
        <w:sdtContent>
          <w:r w:rsidRPr="00B84092">
            <w:rPr>
              <w:rFonts w:cs="Arial"/>
              <w:color w:val="FF0000"/>
              <w:szCs w:val="22"/>
            </w:rPr>
            <w:t>[</w:t>
          </w:r>
          <w:r>
            <w:rPr>
              <w:rFonts w:cs="Arial"/>
              <w:color w:val="FF0000"/>
              <w:szCs w:val="22"/>
            </w:rPr>
            <w:t xml:space="preserve">company </w:t>
          </w:r>
          <w:r w:rsidRPr="00B84092">
            <w:rPr>
              <w:rFonts w:cs="Arial"/>
              <w:color w:val="FF0000"/>
              <w:szCs w:val="22"/>
            </w:rPr>
            <w:t>name]</w:t>
          </w:r>
        </w:sdtContent>
      </w:sdt>
      <w:r w:rsidRPr="0067189F">
        <w:rPr>
          <w:rFonts w:cs="Arial"/>
        </w:rPr>
        <w:t>.</w:t>
      </w:r>
    </w:p>
    <w:p w14:paraId="73ECE549" w14:textId="77777777" w:rsidR="00B7284F" w:rsidRPr="0067189F" w:rsidRDefault="00B7284F" w:rsidP="00B7284F">
      <w:pPr>
        <w:keepNext/>
        <w:keepLines/>
        <w:rPr>
          <w:rFonts w:cs="Arial"/>
        </w:rPr>
      </w:pPr>
    </w:p>
    <w:p w14:paraId="622521A5" w14:textId="77777777" w:rsidR="00B7284F" w:rsidRPr="00941D2F" w:rsidRDefault="00B7284F" w:rsidP="00B7284F">
      <w:pPr>
        <w:keepNext/>
        <w:keepLines/>
        <w:rPr>
          <w:rFonts w:cs="Arial"/>
        </w:rPr>
      </w:pPr>
      <w:r w:rsidRPr="00941D2F">
        <w:rPr>
          <w:rFonts w:cs="Arial"/>
        </w:rPr>
        <w:t>Signature</w:t>
      </w:r>
      <w:r>
        <w:rPr>
          <w:rFonts w:cs="Arial"/>
        </w:rPr>
        <w:t xml:space="preserve"> </w:t>
      </w:r>
      <w:r w:rsidRPr="00941D2F">
        <w:rPr>
          <w:rFonts w:cs="Arial"/>
        </w:rPr>
        <w:t>(including</w:t>
      </w:r>
      <w:r>
        <w:rPr>
          <w:rFonts w:cs="Arial"/>
        </w:rPr>
        <w:t xml:space="preserve"> </w:t>
      </w:r>
      <w:r w:rsidRPr="00941D2F">
        <w:rPr>
          <w:rFonts w:cs="Arial"/>
        </w:rPr>
        <w:t>e-signature):</w:t>
      </w:r>
    </w:p>
    <w:p w14:paraId="4588A828" w14:textId="77777777" w:rsidR="00B7284F" w:rsidRPr="00941D2F" w:rsidRDefault="00B7284F" w:rsidP="00B7284F">
      <w:pPr>
        <w:keepNext/>
        <w:keepLines/>
        <w:rPr>
          <w:rFonts w:cs="Arial"/>
        </w:rPr>
      </w:pPr>
      <w:r>
        <w:rPr>
          <w:noProof/>
        </w:rPr>
        <w:drawing>
          <wp:inline distT="0" distB="0" distL="0" distR="0" wp14:anchorId="21D98300" wp14:editId="3083648D">
            <wp:extent cx="2428875" cy="895350"/>
            <wp:effectExtent l="0" t="0" r="0" b="0"/>
            <wp:docPr id="1578823924" name="Picture 45227414" title="Microsoft Office Signature Line..."/>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45227414"/>
                    <pic:cNvPicPr/>
                  </pic:nvPicPr>
                  <pic:blipFill>
                    <a:blip r:embed="rId15">
                      <a:extLst>
                        <a:ext uri="{28A0092B-C50C-407E-A947-70E740481C1C}">
                          <a14:useLocalDpi xmlns:a14="http://schemas.microsoft.com/office/drawing/2010/main" val="0"/>
                        </a:ext>
                      </a:extLst>
                    </a:blip>
                    <a:stretch>
                      <a:fillRect/>
                    </a:stretch>
                  </pic:blipFill>
                  <pic:spPr>
                    <a:xfrm>
                      <a:off x="0" y="0"/>
                      <a:ext cx="2428875" cy="895350"/>
                    </a:xfrm>
                    <a:prstGeom prst="rect">
                      <a:avLst/>
                    </a:prstGeom>
                  </pic:spPr>
                </pic:pic>
              </a:graphicData>
            </a:graphic>
          </wp:inline>
        </w:drawing>
      </w:r>
    </w:p>
    <w:p w14:paraId="26A7F1FB" w14:textId="77777777" w:rsidR="00B7284F" w:rsidRDefault="00B7284F" w:rsidP="00B7284F">
      <w:pPr>
        <w:keepNext/>
        <w:keepLines/>
        <w:rPr>
          <w:rFonts w:cs="Arial"/>
        </w:rPr>
      </w:pPr>
      <w:r w:rsidRPr="00941D2F">
        <w:rPr>
          <w:rFonts w:cs="Arial"/>
        </w:rPr>
        <w:t>Name:</w:t>
      </w:r>
      <w:r>
        <w:rPr>
          <w:rFonts w:cs="Arial"/>
        </w:rPr>
        <w:t xml:space="preserve"> </w:t>
      </w:r>
      <w:sdt>
        <w:sdtPr>
          <w:rPr>
            <w:rFonts w:cs="Arial"/>
          </w:rPr>
          <w:id w:val="945201"/>
          <w:placeholder>
            <w:docPart w:val="3B2E4F4B0199419490D59E1A01056BCF"/>
          </w:placeholder>
        </w:sdtPr>
        <w:sdtContent>
          <w:r w:rsidRPr="00B84092">
            <w:rPr>
              <w:rFonts w:cs="Arial"/>
              <w:color w:val="FF0000"/>
            </w:rPr>
            <w:t>[</w:t>
          </w:r>
          <w:r>
            <w:rPr>
              <w:rFonts w:cs="Arial"/>
              <w:color w:val="FF0000"/>
            </w:rPr>
            <w:t>Name</w:t>
          </w:r>
          <w:r w:rsidRPr="00B84092">
            <w:rPr>
              <w:rFonts w:cs="Arial"/>
              <w:color w:val="FF0000"/>
            </w:rPr>
            <w:t>]</w:t>
          </w:r>
        </w:sdtContent>
      </w:sdt>
    </w:p>
    <w:p w14:paraId="13FAEFCC" w14:textId="77777777" w:rsidR="00B7284F" w:rsidRPr="00941D2F" w:rsidRDefault="00B7284F" w:rsidP="00B7284F">
      <w:pPr>
        <w:keepNext/>
        <w:keepLines/>
        <w:rPr>
          <w:rFonts w:cs="Arial"/>
        </w:rPr>
      </w:pPr>
    </w:p>
    <w:p w14:paraId="1CCE0EC6" w14:textId="77777777" w:rsidR="00B7284F" w:rsidRPr="00941D2F" w:rsidRDefault="00B7284F" w:rsidP="00B7284F">
      <w:pPr>
        <w:keepNext/>
        <w:keepLines/>
        <w:rPr>
          <w:rFonts w:cs="Arial"/>
        </w:rPr>
      </w:pPr>
    </w:p>
    <w:p w14:paraId="2819751C" w14:textId="77777777" w:rsidR="00B7284F" w:rsidRPr="00941D2F" w:rsidRDefault="00B7284F" w:rsidP="00B7284F">
      <w:pPr>
        <w:keepNext/>
        <w:keepLines/>
        <w:rPr>
          <w:rFonts w:cs="Arial"/>
        </w:rPr>
      </w:pPr>
      <w:r w:rsidRPr="00941D2F">
        <w:rPr>
          <w:rFonts w:cs="Arial"/>
        </w:rPr>
        <w:t>Position</w:t>
      </w:r>
      <w:r>
        <w:rPr>
          <w:rFonts w:cs="Arial"/>
        </w:rPr>
        <w:t xml:space="preserve"> </w:t>
      </w:r>
      <w:r w:rsidRPr="00941D2F">
        <w:rPr>
          <w:rFonts w:cs="Arial"/>
        </w:rPr>
        <w:t>at</w:t>
      </w:r>
      <w:r>
        <w:rPr>
          <w:rFonts w:cs="Arial"/>
        </w:rPr>
        <w:t xml:space="preserve"> company</w:t>
      </w:r>
      <w:r w:rsidRPr="00941D2F">
        <w:rPr>
          <w:rFonts w:cs="Arial"/>
        </w:rPr>
        <w:t>:</w:t>
      </w:r>
      <w:r>
        <w:rPr>
          <w:rFonts w:cs="Arial"/>
        </w:rPr>
        <w:t xml:space="preserve"> </w:t>
      </w:r>
      <w:sdt>
        <w:sdtPr>
          <w:rPr>
            <w:rFonts w:cs="Arial"/>
          </w:rPr>
          <w:id w:val="1120732739"/>
          <w:placeholder>
            <w:docPart w:val="E18CD20052D947B6AEDCABC5491197FB"/>
          </w:placeholder>
        </w:sdtPr>
        <w:sdtContent>
          <w:r w:rsidRPr="00B84092">
            <w:rPr>
              <w:rFonts w:cs="Arial"/>
              <w:color w:val="FF0000"/>
            </w:rPr>
            <w:t>[</w:t>
          </w:r>
          <w:r>
            <w:rPr>
              <w:rFonts w:cs="Arial"/>
              <w:color w:val="FF0000"/>
            </w:rPr>
            <w:t>Position at company</w:t>
          </w:r>
          <w:r w:rsidRPr="00B84092">
            <w:rPr>
              <w:rFonts w:cs="Arial"/>
              <w:color w:val="FF0000"/>
            </w:rPr>
            <w:t>]</w:t>
          </w:r>
        </w:sdtContent>
      </w:sdt>
    </w:p>
    <w:p w14:paraId="73AE68F8" w14:textId="77777777" w:rsidR="00B7284F" w:rsidRDefault="00B7284F" w:rsidP="00B7284F">
      <w:pPr>
        <w:keepNext/>
        <w:keepLines/>
        <w:rPr>
          <w:rFonts w:cs="Arial"/>
        </w:rPr>
      </w:pPr>
    </w:p>
    <w:p w14:paraId="04FDDBF9" w14:textId="77777777" w:rsidR="00B7284F" w:rsidRPr="00941D2F" w:rsidRDefault="00B7284F" w:rsidP="00B7284F">
      <w:pPr>
        <w:keepNext/>
        <w:keepLines/>
        <w:rPr>
          <w:rFonts w:cs="Arial"/>
        </w:rPr>
      </w:pPr>
    </w:p>
    <w:p w14:paraId="19EC85E6" w14:textId="77777777" w:rsidR="00B7284F" w:rsidRPr="00941D2F" w:rsidRDefault="00B7284F" w:rsidP="00B7284F">
      <w:pPr>
        <w:keepNext/>
        <w:keepLines/>
        <w:rPr>
          <w:rFonts w:cs="Arial"/>
        </w:rPr>
      </w:pPr>
      <w:r w:rsidRPr="00941D2F">
        <w:rPr>
          <w:rFonts w:cs="Arial"/>
        </w:rPr>
        <w:t>Date:</w:t>
      </w:r>
      <w:r>
        <w:rPr>
          <w:rFonts w:cs="Arial"/>
        </w:rPr>
        <w:t xml:space="preserve"> </w:t>
      </w:r>
      <w:sdt>
        <w:sdtPr>
          <w:rPr>
            <w:rFonts w:cs="Arial"/>
          </w:rPr>
          <w:id w:val="-696854230"/>
          <w:placeholder>
            <w:docPart w:val="0C04CF8CC66E48BC981319BF118904E9"/>
          </w:placeholder>
        </w:sdtPr>
        <w:sdtContent>
          <w:r w:rsidRPr="00B84092">
            <w:rPr>
              <w:rFonts w:cs="Arial"/>
              <w:color w:val="FF0000"/>
            </w:rPr>
            <w:t>[</w:t>
          </w:r>
          <w:r>
            <w:rPr>
              <w:rFonts w:cs="Arial"/>
              <w:color w:val="FF0000"/>
            </w:rPr>
            <w:t>Date</w:t>
          </w:r>
          <w:r w:rsidRPr="00B84092">
            <w:rPr>
              <w:rFonts w:cs="Arial"/>
              <w:color w:val="FF0000"/>
            </w:rPr>
            <w:t>]</w:t>
          </w:r>
        </w:sdtContent>
      </w:sdt>
    </w:p>
    <w:p w14:paraId="0B2F7C83" w14:textId="77777777" w:rsidR="003F0FA9" w:rsidRPr="009D6BB3" w:rsidRDefault="003F0FA9" w:rsidP="00A03C46">
      <w:pPr>
        <w:keepNext/>
        <w:keepLines/>
        <w:rPr>
          <w:rFonts w:cs="Arial"/>
          <w:sz w:val="22"/>
          <w:szCs w:val="22"/>
        </w:rPr>
      </w:pPr>
    </w:p>
    <w:p w14:paraId="772F51F7" w14:textId="1E602689" w:rsidR="004C1121" w:rsidRPr="00A07A30" w:rsidRDefault="004C1121" w:rsidP="00A07A30">
      <w:pPr>
        <w:rPr>
          <w:rFonts w:cs="Arial"/>
        </w:rPr>
      </w:pPr>
    </w:p>
    <w:sectPr w:rsidR="004C1121" w:rsidRPr="00A07A30" w:rsidSect="004B263F">
      <w:headerReference w:type="default" r:id="rId16"/>
      <w:footerReference w:type="default" r:id="rId17"/>
      <w:pgSz w:w="11906" w:h="16838"/>
      <w:pgMar w:top="1440" w:right="1080" w:bottom="1440" w:left="1080"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1E919EBF" w14:textId="77777777" w:rsidR="001F71D3" w:rsidRDefault="001F71D3" w:rsidP="007B4A3F">
      <w:r>
        <w:separator/>
      </w:r>
    </w:p>
  </w:endnote>
  <w:endnote w:type="continuationSeparator" w:id="0">
    <w:p w14:paraId="01C4AC07" w14:textId="77777777" w:rsidR="001F71D3" w:rsidRDefault="001F71D3" w:rsidP="007B4A3F">
      <w:r>
        <w:continuationSeparator/>
      </w:r>
    </w:p>
  </w:endnote>
  <w:endnote w:type="continuationNotice" w:id="1">
    <w:p w14:paraId="62B72BB7" w14:textId="77777777" w:rsidR="001F71D3" w:rsidRDefault="001F71D3">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0002EFF" w:usb1="C0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SimHei">
    <w:altName w:val="黑体"/>
    <w:panose1 w:val="02010600030101010101"/>
    <w:charset w:val="86"/>
    <w:family w:val="modern"/>
    <w:pitch w:val="fixed"/>
    <w:sig w:usb0="00000001" w:usb1="080E0000" w:usb2="00000010" w:usb3="00000000" w:csb0="00040000" w:csb1="00000000"/>
  </w:font>
  <w:font w:name="Segoe UI">
    <w:panose1 w:val="020B0502040204020203"/>
    <w:charset w:val="00"/>
    <w:family w:val="swiss"/>
    <w:pitch w:val="variable"/>
    <w:sig w:usb0="E4002EFF" w:usb1="C000E47F" w:usb2="00000009" w:usb3="00000000" w:csb0="000001FF" w:csb1="00000000"/>
  </w:font>
  <w:font w:name="DengXian">
    <w:altName w:val="等线"/>
    <w:panose1 w:val="02010600030101010101"/>
    <w:charset w:val="86"/>
    <w:family w:val="modern"/>
    <w:pitch w:val="fixed"/>
    <w:sig w:usb0="00000001" w:usb1="080E0000" w:usb2="00000010" w:usb3="00000000" w:csb0="00040000" w:csb1="00000000"/>
  </w:font>
  <w:font w:name="Segoe UI Symbol">
    <w:panose1 w:val="020B0502040204020203"/>
    <w:charset w:val="00"/>
    <w:family w:val="swiss"/>
    <w:pitch w:val="variable"/>
    <w:sig w:usb0="800001E3" w:usb1="1200FFEF" w:usb2="0004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F6E8C4B" w14:textId="5562B332" w:rsidR="008C1220" w:rsidRPr="008D2011" w:rsidRDefault="0020441A">
    <w:pPr>
      <w:pStyle w:val="Footer"/>
      <w:jc w:val="center"/>
      <w:rPr>
        <w:rFonts w:cs="Arial"/>
        <w:sz w:val="22"/>
        <w:szCs w:val="22"/>
      </w:rPr>
    </w:pPr>
    <w:r>
      <w:rPr>
        <w:noProof/>
      </w:rPr>
      <mc:AlternateContent>
        <mc:Choice Requires="wps">
          <w:drawing>
            <wp:anchor distT="0" distB="0" distL="114300" distR="114300" simplePos="0" relativeHeight="251658240" behindDoc="0" locked="0" layoutInCell="0" allowOverlap="1" wp14:anchorId="468179D4" wp14:editId="2FE1D65E">
              <wp:simplePos x="0" y="0"/>
              <wp:positionH relativeFrom="page">
                <wp:posOffset>0</wp:posOffset>
              </wp:positionH>
              <wp:positionV relativeFrom="page">
                <wp:posOffset>10234930</wp:posOffset>
              </wp:positionV>
              <wp:extent cx="7560310" cy="266700"/>
              <wp:effectExtent l="0" t="0" r="0" b="0"/>
              <wp:wrapNone/>
              <wp:docPr id="1" name="MSIPCM52604ea9a9d6f4815466b7b9" descr="{&quot;HashCode&quot;:-1638385137,&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310" cy="26670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F780749" w14:textId="23742393" w:rsidR="0020441A" w:rsidRPr="0020441A" w:rsidRDefault="0020441A" w:rsidP="0020441A">
                          <w:pPr>
                            <w:rPr>
                              <w:rFonts w:ascii="Calibri" w:hAnsi="Calibri" w:cs="Calibri"/>
                              <w:color w:val="000000"/>
                              <w:sz w:val="16"/>
                            </w:rPr>
                          </w:pPr>
                        </w:p>
                      </w:txbxContent>
                    </wps:txbx>
                    <wps:bodyPr rot="0" spcFirstLastPara="0" vertOverflow="overflow" horzOverflow="overflow" vert="horz" wrap="square" lIns="254000" tIns="0" rIns="91440" bIns="0" numCol="1" spcCol="0" rtlCol="0" fromWordArt="0" anchor="b" anchorCtr="0" forceAA="0" compatLnSpc="1">
                      <a:prstTxWarp prst="textNoShape">
                        <a:avLst/>
                      </a:prstTxWarp>
                      <a:noAutofit/>
                    </wps:bodyPr>
                  </wps:wsp>
                </a:graphicData>
              </a:graphic>
            </wp:anchor>
          </w:drawing>
        </mc:Choice>
        <mc:Fallback>
          <w:pict>
            <v:shapetype w14:anchorId="468179D4" id="_x0000_t202" coordsize="21600,21600" o:spt="202" path="m,l,21600r21600,l21600,xe">
              <v:stroke joinstyle="miter"/>
              <v:path gradientshapeok="t" o:connecttype="rect"/>
            </v:shapetype>
            <v:shape id="MSIPCM52604ea9a9d6f4815466b7b9" o:spid="_x0000_s1026" type="#_x0000_t202" alt="{&quot;HashCode&quot;:-1638385137,&quot;Height&quot;:841.0,&quot;Width&quot;:595.0,&quot;Placement&quot;:&quot;Footer&quot;,&quot;Index&quot;:&quot;Primary&quot;,&quot;Section&quot;:1,&quot;Top&quot;:0.0,&quot;Left&quot;:0.0}" style="position:absolute;left:0;text-align:left;margin-left:0;margin-top:805.9pt;width:595.3pt;height:21pt;z-index:251658240;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56PAtAIAAEgFAAAOAAAAZHJzL2Uyb0RvYy54bWysVMlu2zAQvRfoPxA89NRGkhd5aeTAdeA2&#10;gJMYcIqcaYqyBEgchqRjuUX/vUOKdtq0p6IXcjbO8maGl1dtU5NnoU0FMqPJRUyJkBzySu4y+vVh&#10;+WFMibFM5qwGKTJ6FIZezd6+uTyoqehBCXUuNEEn0kwPKqOltWoaRYaXomHmApSQqCxAN8wiq3dR&#10;rtkBvTd11IvjNDqAzpUGLoxB6XWnpDPvvygEt/dFYYQldUYxN+tP7c+tO6PZJZvuNFNlxUMa7B+y&#10;aFglMejZ1TWzjOx19YerpuIaDBT2gkMTQVFUXPgasJokflXNpmRK+FoQHKPOMJn/55bfPa81qXLs&#10;HSWSNdii283NenE77KXxQLAJm+RpMRgnw0GabkfbCSW5MBwR/P7uaQ/24xdmygXkouOmH5K0P+6P&#10;h0l/9D4YiGpX2qAeD3BEguKxym0Z5MPJ8Cxf14yLRsjTm85kCWCF7ujg4Ebmog0Oumutq4bp429W&#10;G5wBHM5gl4S3D6CCJD4HXoniFBOFP9xsHJSZIkQbhSDZ9hO0DqcgNyh0LW8L3bgbm0lQj1N2PE+W&#10;aC3hKBwN07ifoIqjrpemo9iPXvTyWmljPwtoiCMyqjFrP1DseWUsRkTTk4kLJmFZ1bWf3lqSQ0bT&#10;/jD2D84afFFLfOhq6HJ1lG23bShgC/kR69LQbYVRfFlh8BUzds00rgHmi6tt7/EoasAgEChKStDf&#10;/iZ39jidqKXkgGuVUfO0Z1pQUt9InNvecBBj7cR6DgntiUkyGCCzPUnlvlkAriwOJablSWdr6xNZ&#10;aGgecfXnLhyqmOQYNKPbE7mwyKECvw4u5nNP48opZldyo7hz7XB0mD60j0yrALzFlt3BafPY9BX+&#10;nW3XgfneQlH55jhkOzgD4Liuvmfha3H/wa+8t3r5AGc/AQAA//8DAFBLAwQUAAYACAAAACEAYBHG&#10;Jt4AAAALAQAADwAAAGRycy9kb3ducmV2LnhtbEyPwU7DMBBE70j8g7VI3KhjEFEb4lRVpSLBAUHo&#10;B7jxNklrryPbacPf45zguDOj2XnlerKGXdCH3pEEsciAITVO99RK2H/vHpbAQlSklXGEEn4wwLq6&#10;vSlVod2VvvBSx5alEgqFktDFOBSch6ZDq8LCDUjJOzpvVUynb7n26prKreGPWZZzq3pKHzo14LbD&#10;5lyPVsIGRxHezO702u/rz/fTR/R6u5Ly/m7avACLOMW/MMzz03So0qaDG0kHZiQkkJjUXIhEMPti&#10;leXADrP2/LQEXpX8P0P1CwAA//8DAFBLAQItABQABgAIAAAAIQC2gziS/gAAAOEBAAATAAAAAAAA&#10;AAAAAAAAAAAAAABbQ29udGVudF9UeXBlc10ueG1sUEsBAi0AFAAGAAgAAAAhADj9If/WAAAAlAEA&#10;AAsAAAAAAAAAAAAAAAAALwEAAF9yZWxzLy5yZWxzUEsBAi0AFAAGAAgAAAAhAK/no8C0AgAASAUA&#10;AA4AAAAAAAAAAAAAAAAALgIAAGRycy9lMm9Eb2MueG1sUEsBAi0AFAAGAAgAAAAhAGARxibeAAAA&#10;CwEAAA8AAAAAAAAAAAAAAAAADgUAAGRycy9kb3ducmV2LnhtbFBLBQYAAAAABAAEAPMAAAAZBgAA&#10;AAA=&#10;" o:allowincell="f" filled="f" stroked="f" strokeweight=".5pt">
              <v:textbox inset="20pt,0,,0">
                <w:txbxContent>
                  <w:p w14:paraId="3F780749" w14:textId="23742393" w:rsidR="0020441A" w:rsidRPr="0020441A" w:rsidRDefault="0020441A" w:rsidP="0020441A">
                    <w:pPr>
                      <w:rPr>
                        <w:rFonts w:ascii="Calibri" w:hAnsi="Calibri" w:cs="Calibri"/>
                        <w:color w:val="000000"/>
                        <w:sz w:val="16"/>
                      </w:rPr>
                    </w:pPr>
                  </w:p>
                </w:txbxContent>
              </v:textbox>
              <w10:wrap anchorx="page" anchory="page"/>
            </v:shape>
          </w:pict>
        </mc:Fallback>
      </mc:AlternateContent>
    </w:r>
    <w:sdt>
      <w:sdtPr>
        <w:id w:val="-1122606224"/>
        <w:docPartObj>
          <w:docPartGallery w:val="Page Numbers (Bottom of Page)"/>
          <w:docPartUnique/>
        </w:docPartObj>
      </w:sdtPr>
      <w:sdtEndPr>
        <w:rPr>
          <w:rFonts w:cs="Arial"/>
          <w:noProof/>
          <w:sz w:val="22"/>
          <w:szCs w:val="22"/>
        </w:rPr>
      </w:sdtEndPr>
      <w:sdtContent>
        <w:r w:rsidR="008C1220" w:rsidRPr="008D2011">
          <w:rPr>
            <w:rFonts w:cs="Arial"/>
            <w:sz w:val="22"/>
            <w:szCs w:val="22"/>
          </w:rPr>
          <w:fldChar w:fldCharType="begin"/>
        </w:r>
        <w:r w:rsidR="008C1220" w:rsidRPr="008D2011">
          <w:rPr>
            <w:rFonts w:cs="Arial"/>
            <w:sz w:val="22"/>
            <w:szCs w:val="22"/>
          </w:rPr>
          <w:instrText xml:space="preserve"> PAGE   \* MERGEFORMAT </w:instrText>
        </w:r>
        <w:r w:rsidR="008C1220" w:rsidRPr="008D2011">
          <w:rPr>
            <w:rFonts w:cs="Arial"/>
            <w:sz w:val="22"/>
            <w:szCs w:val="22"/>
          </w:rPr>
          <w:fldChar w:fldCharType="separate"/>
        </w:r>
        <w:r w:rsidR="008C1220" w:rsidRPr="008D2011">
          <w:rPr>
            <w:rFonts w:cs="Arial"/>
            <w:noProof/>
            <w:sz w:val="22"/>
            <w:szCs w:val="22"/>
          </w:rPr>
          <w:t>1</w:t>
        </w:r>
        <w:r w:rsidR="008C1220" w:rsidRPr="008D2011">
          <w:rPr>
            <w:rFonts w:cs="Arial"/>
            <w:noProof/>
            <w:sz w:val="22"/>
            <w:szCs w:val="22"/>
          </w:rPr>
          <w:fldChar w:fldCharType="end"/>
        </w:r>
      </w:sdtContent>
    </w:sdt>
  </w:p>
  <w:p w14:paraId="11E06AA8" w14:textId="77777777" w:rsidR="008C1220" w:rsidRDefault="008C1220">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6C0EC7B2" w14:textId="77777777" w:rsidR="001F71D3" w:rsidRDefault="001F71D3" w:rsidP="007B4A3F">
      <w:r>
        <w:separator/>
      </w:r>
    </w:p>
  </w:footnote>
  <w:footnote w:type="continuationSeparator" w:id="0">
    <w:p w14:paraId="13FB648A" w14:textId="77777777" w:rsidR="001F71D3" w:rsidRDefault="001F71D3" w:rsidP="007B4A3F">
      <w:r>
        <w:continuationSeparator/>
      </w:r>
    </w:p>
  </w:footnote>
  <w:footnote w:type="continuationNotice" w:id="1">
    <w:p w14:paraId="50448ED1" w14:textId="77777777" w:rsidR="001F71D3" w:rsidRDefault="001F71D3">
      <w:pPr>
        <w:spacing w:line="240" w:lineRule="auto"/>
      </w:pPr>
    </w:p>
  </w:footnote>
  <w:footnote w:id="2">
    <w:p w14:paraId="67387E7A" w14:textId="20D8CAA2" w:rsidR="008905AD" w:rsidRDefault="008905AD">
      <w:pPr>
        <w:pStyle w:val="FootnoteText"/>
      </w:pPr>
      <w:r>
        <w:rPr>
          <w:rStyle w:val="FootnoteReference"/>
        </w:rPr>
        <w:footnoteRef/>
      </w:r>
      <w:r>
        <w:t xml:space="preserve"> Please note that the list uses the same category numbers and category names as </w:t>
      </w:r>
      <w:r w:rsidRPr="008905AD">
        <w:t>EU Regulation 2019/159</w:t>
      </w:r>
      <w:r>
        <w:t xml:space="preserve"> for those goods subject to review within this Transition Review.</w:t>
      </w:r>
      <w:r w:rsidR="00FA35FA">
        <w:t xml:space="preserve"> </w:t>
      </w:r>
      <w:r w:rsidR="00FA35FA" w:rsidRPr="000C6222">
        <w:t>Product categories 3, 8, 9, 10, 18, 22, and 24, will not be transitioned and are therefore excluded from the list.</w:t>
      </w:r>
    </w:p>
  </w:footnote>
  <w:footnote w:id="3">
    <w:p w14:paraId="648EE2DA" w14:textId="33DE9D12" w:rsidR="00A6580E" w:rsidRDefault="00A6580E">
      <w:pPr>
        <w:pStyle w:val="FootnoteText"/>
      </w:pPr>
      <w:r>
        <w:rPr>
          <w:rStyle w:val="FootnoteReference"/>
        </w:rPr>
        <w:footnoteRef/>
      </w:r>
      <w:r>
        <w:t xml:space="preserve"> </w:t>
      </w:r>
      <w:r w:rsidR="004B5242" w:rsidRPr="004B5242">
        <w:t>This is the period of investigation set out in the EU Regulation.</w:t>
      </w:r>
    </w:p>
  </w:footnote>
  <w:footnote w:id="4">
    <w:p w14:paraId="1F8940C9" w14:textId="065DE032" w:rsidR="00CA2A5B" w:rsidRDefault="00CA2A5B">
      <w:pPr>
        <w:pStyle w:val="FootnoteText"/>
      </w:pPr>
      <w:r>
        <w:rPr>
          <w:rStyle w:val="FootnoteReference"/>
        </w:rPr>
        <w:footnoteRef/>
      </w:r>
      <w:r>
        <w:t xml:space="preserve"> </w:t>
      </w:r>
      <w:r w:rsidRPr="00CA2A5B">
        <w:t>The MRP is the period which begins immediately after the end of the P</w:t>
      </w:r>
      <w:r w:rsidR="0001378A">
        <w:t>O</w:t>
      </w:r>
      <w:r w:rsidRPr="00CA2A5B">
        <w:t>I (as specifically defined under reg. 49(4) of the SG Regs. (as amended)) and runs up to the end of the most recent TRQ quarter before initiation of the review. Data for this period is needed to help us consider whether it is appropriate to reduce or extend the period for which the safeguarding measure applies to the goods concerned in the review.</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tbl>
    <w:tblPr>
      <w:tblStyle w:val="TableGrid"/>
      <w:tblW w:w="10065" w:type="dxa"/>
      <w:tblInd w:w="-147" w:type="dxa"/>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Look w:val="04A0" w:firstRow="1" w:lastRow="0" w:firstColumn="1" w:lastColumn="0" w:noHBand="0" w:noVBand="1"/>
    </w:tblPr>
    <w:tblGrid>
      <w:gridCol w:w="3119"/>
      <w:gridCol w:w="3005"/>
      <w:gridCol w:w="3941"/>
    </w:tblGrid>
    <w:tr w:rsidR="00E42ABC" w14:paraId="79FC65AC" w14:textId="77777777" w:rsidTr="6468C88A">
      <w:tc>
        <w:tcPr>
          <w:tcW w:w="0" w:type="auto"/>
        </w:tcPr>
        <w:p w14:paraId="08417445" w14:textId="77777777" w:rsidR="00E42ABC" w:rsidRDefault="6468C88A" w:rsidP="00E42ABC">
          <w:pPr>
            <w:spacing w:before="20" w:after="20"/>
          </w:pPr>
          <w:r>
            <w:rPr>
              <w:noProof/>
            </w:rPr>
            <w:drawing>
              <wp:inline distT="0" distB="0" distL="0" distR="0" wp14:anchorId="62D579EF" wp14:editId="78A37F16">
                <wp:extent cx="1428571" cy="676190"/>
                <wp:effectExtent l="0" t="0" r="635" b="0"/>
                <wp:docPr id="2"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pic:nvPicPr>
                      <pic:blipFill>
                        <a:blip r:embed="rId1">
                          <a:extLst>
                            <a:ext uri="{28A0092B-C50C-407E-A947-70E740481C1C}">
                              <a14:useLocalDpi xmlns:a14="http://schemas.microsoft.com/office/drawing/2010/main" val="0"/>
                            </a:ext>
                          </a:extLst>
                        </a:blip>
                        <a:stretch>
                          <a:fillRect/>
                        </a:stretch>
                      </pic:blipFill>
                      <pic:spPr>
                        <a:xfrm>
                          <a:off x="0" y="0"/>
                          <a:ext cx="1428571" cy="676190"/>
                        </a:xfrm>
                        <a:prstGeom prst="rect">
                          <a:avLst/>
                        </a:prstGeom>
                      </pic:spPr>
                    </pic:pic>
                  </a:graphicData>
                </a:graphic>
              </wp:inline>
            </w:drawing>
          </w:r>
        </w:p>
      </w:tc>
      <w:tc>
        <w:tcPr>
          <w:tcW w:w="3005" w:type="dxa"/>
        </w:tcPr>
        <w:p w14:paraId="521629BF" w14:textId="77777777" w:rsidR="00E42ABC" w:rsidRDefault="00E42ABC" w:rsidP="00E42ABC">
          <w:pPr>
            <w:jc w:val="center"/>
          </w:pPr>
          <w:r w:rsidRPr="009C3E23">
            <w:rPr>
              <w:rFonts w:cs="Arial"/>
              <w:b/>
              <w:color w:val="FF0000"/>
              <w:sz w:val="28"/>
              <w:szCs w:val="28"/>
            </w:rPr>
            <w:t>OFFICIAL</w:t>
          </w:r>
        </w:p>
      </w:tc>
      <w:tc>
        <w:tcPr>
          <w:tcW w:w="3941" w:type="dxa"/>
        </w:tcPr>
        <w:p w14:paraId="374C6472" w14:textId="77777777" w:rsidR="00E42ABC" w:rsidRDefault="00E42ABC" w:rsidP="00E42ABC">
          <w:pPr>
            <w:pStyle w:val="NoSpacing"/>
            <w:jc w:val="right"/>
            <w:rPr>
              <w:rFonts w:ascii="Arial" w:hAnsi="Arial" w:cs="Arial"/>
              <w:sz w:val="19"/>
              <w:szCs w:val="19"/>
            </w:rPr>
          </w:pPr>
        </w:p>
        <w:p w14:paraId="08B63E03" w14:textId="77777777" w:rsidR="00E42ABC" w:rsidRDefault="00E42ABC" w:rsidP="00E42ABC">
          <w:pPr>
            <w:pStyle w:val="NoSpacing"/>
            <w:jc w:val="right"/>
            <w:rPr>
              <w:rFonts w:ascii="Arial" w:hAnsi="Arial" w:cs="Arial"/>
              <w:sz w:val="19"/>
              <w:szCs w:val="19"/>
            </w:rPr>
          </w:pPr>
          <w:r>
            <w:rPr>
              <w:rFonts w:ascii="Arial" w:hAnsi="Arial" w:cs="Arial"/>
              <w:sz w:val="19"/>
              <w:szCs w:val="19"/>
            </w:rPr>
            <w:t>Trade Remedies Investigations Directorate</w:t>
          </w:r>
        </w:p>
        <w:p w14:paraId="5275AF56" w14:textId="77777777" w:rsidR="00E42ABC" w:rsidRPr="00A747EF" w:rsidRDefault="007F73F9" w:rsidP="00E42ABC">
          <w:pPr>
            <w:tabs>
              <w:tab w:val="left" w:pos="2133"/>
            </w:tabs>
            <w:spacing w:line="276" w:lineRule="auto"/>
            <w:ind w:left="7" w:firstLine="141"/>
          </w:pPr>
          <w:sdt>
            <w:sdtPr>
              <w:rPr>
                <w:rFonts w:cs="Arial"/>
                <w:b/>
                <w:color w:val="FF0000"/>
                <w:sz w:val="18"/>
                <w:shd w:val="clear" w:color="auto" w:fill="E6E6E6"/>
              </w:rPr>
              <w:id w:val="525837011"/>
              <w14:checkbox>
                <w14:checked w14:val="0"/>
                <w14:checkedState w14:val="2612" w14:font="MS Gothic"/>
                <w14:uncheckedState w14:val="2610" w14:font="MS Gothic"/>
              </w14:checkbox>
            </w:sdtPr>
            <w:sdtContent>
              <w:r w:rsidR="00E42ABC">
                <w:rPr>
                  <w:rFonts w:ascii="MS Gothic" w:eastAsia="MS Gothic" w:hAnsi="MS Gothic" w:cs="Arial" w:hint="eastAsia"/>
                  <w:b/>
                  <w:color w:val="FF0000"/>
                  <w:sz w:val="18"/>
                </w:rPr>
                <w:t>☐</w:t>
              </w:r>
            </w:sdtContent>
          </w:sdt>
          <w:r w:rsidR="00E42ABC" w:rsidRPr="006C63F0">
            <w:rPr>
              <w:rFonts w:cs="Arial"/>
              <w:color w:val="FF0000"/>
              <w:sz w:val="18"/>
            </w:rPr>
            <w:t xml:space="preserve"> Confidential</w:t>
          </w:r>
          <w:r w:rsidR="00E42ABC">
            <w:rPr>
              <w:rFonts w:cs="Arial"/>
              <w:color w:val="FF0000"/>
              <w:sz w:val="18"/>
            </w:rPr>
            <w:tab/>
          </w:r>
          <w:sdt>
            <w:sdtPr>
              <w:rPr>
                <w:rFonts w:cs="Arial"/>
                <w:b/>
                <w:color w:val="FF0000"/>
                <w:sz w:val="18"/>
                <w:shd w:val="clear" w:color="auto" w:fill="E6E6E6"/>
              </w:rPr>
              <w:id w:val="-660618394"/>
              <w14:checkbox>
                <w14:checked w14:val="0"/>
                <w14:checkedState w14:val="2612" w14:font="MS Gothic"/>
                <w14:uncheckedState w14:val="2610" w14:font="MS Gothic"/>
              </w14:checkbox>
            </w:sdtPr>
            <w:sdtContent>
              <w:r w:rsidR="00E42ABC">
                <w:rPr>
                  <w:rFonts w:ascii="MS Gothic" w:eastAsia="MS Gothic" w:hAnsi="MS Gothic" w:cs="Arial" w:hint="eastAsia"/>
                  <w:b/>
                  <w:color w:val="FF0000"/>
                  <w:sz w:val="18"/>
                </w:rPr>
                <w:t>☐</w:t>
              </w:r>
            </w:sdtContent>
          </w:sdt>
          <w:r w:rsidR="00E42ABC" w:rsidRPr="006C63F0">
            <w:rPr>
              <w:rFonts w:cs="Arial"/>
              <w:color w:val="FF0000"/>
              <w:sz w:val="18"/>
            </w:rPr>
            <w:t xml:space="preserve"> Non-Confidential</w:t>
          </w:r>
        </w:p>
        <w:p w14:paraId="07D46391" w14:textId="77777777" w:rsidR="00E42ABC" w:rsidRPr="008F68F3" w:rsidRDefault="00E42ABC" w:rsidP="00E42ABC">
          <w:pPr>
            <w:pStyle w:val="NoSpacing"/>
            <w:ind w:firstLine="148"/>
            <w:rPr>
              <w:rFonts w:ascii="Arial" w:hAnsi="Arial" w:cs="Arial"/>
              <w:color w:val="FF0000"/>
              <w:sz w:val="18"/>
            </w:rPr>
          </w:pPr>
        </w:p>
      </w:tc>
    </w:tr>
  </w:tbl>
  <w:p w14:paraId="51D3BEFA" w14:textId="65AAF17B" w:rsidR="008C1220" w:rsidRPr="004D6A26" w:rsidRDefault="008C1220" w:rsidP="0003627D">
    <w:pPr>
      <w:pStyle w:val="Header"/>
      <w:jc w:val="right"/>
      <w:rPr>
        <w:color w:val="FF0000"/>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01542664"/>
    <w:multiLevelType w:val="hybridMultilevel"/>
    <w:tmpl w:val="F7CCD91A"/>
    <w:lvl w:ilvl="0" w:tplc="A5DA2C82">
      <w:numFmt w:val="bullet"/>
      <w:lvlText w:val="•"/>
      <w:lvlJc w:val="left"/>
      <w:pPr>
        <w:ind w:left="1080" w:hanging="720"/>
      </w:pPr>
      <w:rPr>
        <w:rFonts w:ascii="Arial" w:eastAsia="Calibri"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01B828B2"/>
    <w:multiLevelType w:val="hybridMultilevel"/>
    <w:tmpl w:val="F4BA0C3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086E0709"/>
    <w:multiLevelType w:val="hybridMultilevel"/>
    <w:tmpl w:val="85AC75B0"/>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 w15:restartNumberingAfterBreak="0">
    <w:nsid w:val="0BEF0115"/>
    <w:multiLevelType w:val="hybridMultilevel"/>
    <w:tmpl w:val="76E00BF2"/>
    <w:lvl w:ilvl="0" w:tplc="36C8E33E">
      <w:numFmt w:val="bullet"/>
      <w:lvlText w:val="-"/>
      <w:lvlJc w:val="left"/>
      <w:pPr>
        <w:ind w:left="720" w:hanging="360"/>
      </w:pPr>
      <w:rPr>
        <w:rFonts w:ascii="Calibri" w:eastAsiaTheme="minorEastAsia"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0E120D65"/>
    <w:multiLevelType w:val="hybridMultilevel"/>
    <w:tmpl w:val="3AA8BA2A"/>
    <w:lvl w:ilvl="0" w:tplc="08090001">
      <w:start w:val="1"/>
      <w:numFmt w:val="bullet"/>
      <w:lvlText w:val=""/>
      <w:lvlJc w:val="left"/>
      <w:pPr>
        <w:ind w:left="1080" w:hanging="72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16C81B64"/>
    <w:multiLevelType w:val="hybridMultilevel"/>
    <w:tmpl w:val="980EB53E"/>
    <w:lvl w:ilvl="0" w:tplc="802A4EAC">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 w15:restartNumberingAfterBreak="0">
    <w:nsid w:val="18082737"/>
    <w:multiLevelType w:val="hybridMultilevel"/>
    <w:tmpl w:val="4CCEE60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188F65E4"/>
    <w:multiLevelType w:val="hybridMultilevel"/>
    <w:tmpl w:val="39B4094A"/>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8" w15:restartNumberingAfterBreak="0">
    <w:nsid w:val="1DBA2768"/>
    <w:multiLevelType w:val="hybridMultilevel"/>
    <w:tmpl w:val="DF9AB63E"/>
    <w:lvl w:ilvl="0" w:tplc="AB94CD88">
      <w:start w:val="1"/>
      <w:numFmt w:val="bullet"/>
      <w:lvlText w:val=""/>
      <w:lvlJc w:val="left"/>
      <w:pPr>
        <w:tabs>
          <w:tab w:val="num" w:pos="720"/>
        </w:tabs>
        <w:ind w:left="720" w:hanging="360"/>
      </w:pPr>
      <w:rPr>
        <w:rFonts w:ascii="Symbol" w:hAnsi="Symbol" w:hint="default"/>
        <w:sz w:val="20"/>
      </w:rPr>
    </w:lvl>
    <w:lvl w:ilvl="1" w:tplc="89E805F0" w:tentative="1">
      <w:start w:val="1"/>
      <w:numFmt w:val="bullet"/>
      <w:lvlText w:val=""/>
      <w:lvlJc w:val="left"/>
      <w:pPr>
        <w:tabs>
          <w:tab w:val="num" w:pos="1440"/>
        </w:tabs>
        <w:ind w:left="1440" w:hanging="360"/>
      </w:pPr>
      <w:rPr>
        <w:rFonts w:ascii="Symbol" w:hAnsi="Symbol" w:hint="default"/>
        <w:sz w:val="20"/>
      </w:rPr>
    </w:lvl>
    <w:lvl w:ilvl="2" w:tplc="141CE85A" w:tentative="1">
      <w:start w:val="1"/>
      <w:numFmt w:val="bullet"/>
      <w:lvlText w:val=""/>
      <w:lvlJc w:val="left"/>
      <w:pPr>
        <w:tabs>
          <w:tab w:val="num" w:pos="2160"/>
        </w:tabs>
        <w:ind w:left="2160" w:hanging="360"/>
      </w:pPr>
      <w:rPr>
        <w:rFonts w:ascii="Symbol" w:hAnsi="Symbol" w:hint="default"/>
        <w:sz w:val="20"/>
      </w:rPr>
    </w:lvl>
    <w:lvl w:ilvl="3" w:tplc="856014A8" w:tentative="1">
      <w:start w:val="1"/>
      <w:numFmt w:val="bullet"/>
      <w:lvlText w:val=""/>
      <w:lvlJc w:val="left"/>
      <w:pPr>
        <w:tabs>
          <w:tab w:val="num" w:pos="2880"/>
        </w:tabs>
        <w:ind w:left="2880" w:hanging="360"/>
      </w:pPr>
      <w:rPr>
        <w:rFonts w:ascii="Symbol" w:hAnsi="Symbol" w:hint="default"/>
        <w:sz w:val="20"/>
      </w:rPr>
    </w:lvl>
    <w:lvl w:ilvl="4" w:tplc="B78AB604" w:tentative="1">
      <w:start w:val="1"/>
      <w:numFmt w:val="bullet"/>
      <w:lvlText w:val=""/>
      <w:lvlJc w:val="left"/>
      <w:pPr>
        <w:tabs>
          <w:tab w:val="num" w:pos="3600"/>
        </w:tabs>
        <w:ind w:left="3600" w:hanging="360"/>
      </w:pPr>
      <w:rPr>
        <w:rFonts w:ascii="Symbol" w:hAnsi="Symbol" w:hint="default"/>
        <w:sz w:val="20"/>
      </w:rPr>
    </w:lvl>
    <w:lvl w:ilvl="5" w:tplc="6F9E896E" w:tentative="1">
      <w:start w:val="1"/>
      <w:numFmt w:val="bullet"/>
      <w:lvlText w:val=""/>
      <w:lvlJc w:val="left"/>
      <w:pPr>
        <w:tabs>
          <w:tab w:val="num" w:pos="4320"/>
        </w:tabs>
        <w:ind w:left="4320" w:hanging="360"/>
      </w:pPr>
      <w:rPr>
        <w:rFonts w:ascii="Symbol" w:hAnsi="Symbol" w:hint="default"/>
        <w:sz w:val="20"/>
      </w:rPr>
    </w:lvl>
    <w:lvl w:ilvl="6" w:tplc="B0C4EEBE" w:tentative="1">
      <w:start w:val="1"/>
      <w:numFmt w:val="bullet"/>
      <w:lvlText w:val=""/>
      <w:lvlJc w:val="left"/>
      <w:pPr>
        <w:tabs>
          <w:tab w:val="num" w:pos="5040"/>
        </w:tabs>
        <w:ind w:left="5040" w:hanging="360"/>
      </w:pPr>
      <w:rPr>
        <w:rFonts w:ascii="Symbol" w:hAnsi="Symbol" w:hint="default"/>
        <w:sz w:val="20"/>
      </w:rPr>
    </w:lvl>
    <w:lvl w:ilvl="7" w:tplc="7E76E9E6" w:tentative="1">
      <w:start w:val="1"/>
      <w:numFmt w:val="bullet"/>
      <w:lvlText w:val=""/>
      <w:lvlJc w:val="left"/>
      <w:pPr>
        <w:tabs>
          <w:tab w:val="num" w:pos="5760"/>
        </w:tabs>
        <w:ind w:left="5760" w:hanging="360"/>
      </w:pPr>
      <w:rPr>
        <w:rFonts w:ascii="Symbol" w:hAnsi="Symbol" w:hint="default"/>
        <w:sz w:val="20"/>
      </w:rPr>
    </w:lvl>
    <w:lvl w:ilvl="8" w:tplc="B7969AD4" w:tentative="1">
      <w:start w:val="1"/>
      <w:numFmt w:val="bullet"/>
      <w:lvlText w:val=""/>
      <w:lvlJc w:val="left"/>
      <w:pPr>
        <w:tabs>
          <w:tab w:val="num" w:pos="6480"/>
        </w:tabs>
        <w:ind w:left="6480" w:hanging="360"/>
      </w:pPr>
      <w:rPr>
        <w:rFonts w:ascii="Symbol" w:hAnsi="Symbol" w:hint="default"/>
        <w:sz w:val="20"/>
      </w:rPr>
    </w:lvl>
  </w:abstractNum>
  <w:abstractNum w:abstractNumId="9" w15:restartNumberingAfterBreak="0">
    <w:nsid w:val="1F7D40DE"/>
    <w:multiLevelType w:val="hybridMultilevel"/>
    <w:tmpl w:val="672C72CC"/>
    <w:lvl w:ilvl="0" w:tplc="802A4EAC">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10" w15:restartNumberingAfterBreak="0">
    <w:nsid w:val="1FA538E5"/>
    <w:multiLevelType w:val="hybridMultilevel"/>
    <w:tmpl w:val="CFD81060"/>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24242A1E"/>
    <w:multiLevelType w:val="hybridMultilevel"/>
    <w:tmpl w:val="DDAA7FEC"/>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2" w15:restartNumberingAfterBreak="0">
    <w:nsid w:val="2E7C7919"/>
    <w:multiLevelType w:val="hybridMultilevel"/>
    <w:tmpl w:val="594E9678"/>
    <w:lvl w:ilvl="0" w:tplc="17EC2622">
      <w:start w:val="1"/>
      <w:numFmt w:val="upperRoman"/>
      <w:pStyle w:val="Heading2"/>
      <w:lvlText w:val="%1 -"/>
      <w:lvlJc w:val="righ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3" w15:restartNumberingAfterBreak="0">
    <w:nsid w:val="319B4570"/>
    <w:multiLevelType w:val="hybridMultilevel"/>
    <w:tmpl w:val="5B846BC2"/>
    <w:lvl w:ilvl="0" w:tplc="08090017">
      <w:start w:val="1"/>
      <w:numFmt w:val="lowerLetter"/>
      <w:lvlText w:val="%1)"/>
      <w:lvlJc w:val="left"/>
      <w:pPr>
        <w:ind w:left="360" w:hanging="360"/>
      </w:p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4" w15:restartNumberingAfterBreak="0">
    <w:nsid w:val="33237432"/>
    <w:multiLevelType w:val="hybridMultilevel"/>
    <w:tmpl w:val="2A3460B2"/>
    <w:lvl w:ilvl="0" w:tplc="45542086">
      <w:numFmt w:val="bullet"/>
      <w:lvlText w:val="-"/>
      <w:lvlJc w:val="left"/>
      <w:pPr>
        <w:ind w:left="720" w:hanging="360"/>
      </w:pPr>
      <w:rPr>
        <w:rFonts w:ascii="Arial" w:eastAsiaTheme="minorHAnsi"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39077E92"/>
    <w:multiLevelType w:val="hybridMultilevel"/>
    <w:tmpl w:val="DCAC2EC6"/>
    <w:lvl w:ilvl="0" w:tplc="08090017">
      <w:start w:val="1"/>
      <w:numFmt w:val="lowerLetter"/>
      <w:lvlText w:val="%1)"/>
      <w:lvlJc w:val="left"/>
      <w:pPr>
        <w:ind w:left="360" w:hanging="360"/>
      </w:p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6" w15:restartNumberingAfterBreak="0">
    <w:nsid w:val="406072A0"/>
    <w:multiLevelType w:val="hybridMultilevel"/>
    <w:tmpl w:val="F1D06074"/>
    <w:lvl w:ilvl="0" w:tplc="0809000F">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7" w15:restartNumberingAfterBreak="0">
    <w:nsid w:val="42AF6F02"/>
    <w:multiLevelType w:val="hybridMultilevel"/>
    <w:tmpl w:val="DDEC2A9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48C90CAA"/>
    <w:multiLevelType w:val="hybridMultilevel"/>
    <w:tmpl w:val="9AC893DE"/>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9" w15:restartNumberingAfterBreak="0">
    <w:nsid w:val="57257D4F"/>
    <w:multiLevelType w:val="hybridMultilevel"/>
    <w:tmpl w:val="0BBED750"/>
    <w:lvl w:ilvl="0" w:tplc="0809000F">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0" w15:restartNumberingAfterBreak="0">
    <w:nsid w:val="57D67126"/>
    <w:multiLevelType w:val="hybridMultilevel"/>
    <w:tmpl w:val="F4BEC46A"/>
    <w:lvl w:ilvl="0" w:tplc="3B5A5F4A">
      <w:numFmt w:val="bullet"/>
      <w:lvlText w:val="-"/>
      <w:lvlJc w:val="left"/>
      <w:pPr>
        <w:ind w:left="720" w:hanging="360"/>
      </w:pPr>
      <w:rPr>
        <w:rFonts w:ascii="Arial" w:eastAsia="Times New Roman"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62A77E90"/>
    <w:multiLevelType w:val="hybridMultilevel"/>
    <w:tmpl w:val="78640CB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68D801D2"/>
    <w:multiLevelType w:val="hybridMultilevel"/>
    <w:tmpl w:val="E7E282E8"/>
    <w:lvl w:ilvl="0" w:tplc="08090001">
      <w:start w:val="1"/>
      <w:numFmt w:val="bullet"/>
      <w:lvlText w:val=""/>
      <w:lvlJc w:val="left"/>
      <w:pPr>
        <w:ind w:left="1440" w:hanging="360"/>
      </w:pPr>
      <w:rPr>
        <w:rFonts w:ascii="Symbol" w:hAnsi="Symbol" w:hint="default"/>
      </w:rPr>
    </w:lvl>
    <w:lvl w:ilvl="1" w:tplc="08090003">
      <w:start w:val="1"/>
      <w:numFmt w:val="bullet"/>
      <w:lvlText w:val="o"/>
      <w:lvlJc w:val="left"/>
      <w:pPr>
        <w:ind w:left="2160" w:hanging="360"/>
      </w:pPr>
      <w:rPr>
        <w:rFonts w:ascii="Courier New" w:hAnsi="Courier New" w:cs="Courier New" w:hint="default"/>
      </w:rPr>
    </w:lvl>
    <w:lvl w:ilvl="2" w:tplc="08090005">
      <w:start w:val="1"/>
      <w:numFmt w:val="bullet"/>
      <w:lvlText w:val=""/>
      <w:lvlJc w:val="left"/>
      <w:pPr>
        <w:ind w:left="2880" w:hanging="360"/>
      </w:pPr>
      <w:rPr>
        <w:rFonts w:ascii="Wingdings" w:hAnsi="Wingdings" w:hint="default"/>
      </w:rPr>
    </w:lvl>
    <w:lvl w:ilvl="3" w:tplc="08090001">
      <w:start w:val="1"/>
      <w:numFmt w:val="bullet"/>
      <w:lvlText w:val=""/>
      <w:lvlJc w:val="left"/>
      <w:pPr>
        <w:ind w:left="3600" w:hanging="360"/>
      </w:pPr>
      <w:rPr>
        <w:rFonts w:ascii="Symbol" w:hAnsi="Symbol" w:hint="default"/>
      </w:rPr>
    </w:lvl>
    <w:lvl w:ilvl="4" w:tplc="08090003">
      <w:start w:val="1"/>
      <w:numFmt w:val="bullet"/>
      <w:lvlText w:val="o"/>
      <w:lvlJc w:val="left"/>
      <w:pPr>
        <w:ind w:left="4320" w:hanging="360"/>
      </w:pPr>
      <w:rPr>
        <w:rFonts w:ascii="Courier New" w:hAnsi="Courier New" w:cs="Courier New" w:hint="default"/>
      </w:rPr>
    </w:lvl>
    <w:lvl w:ilvl="5" w:tplc="08090005">
      <w:start w:val="1"/>
      <w:numFmt w:val="bullet"/>
      <w:lvlText w:val=""/>
      <w:lvlJc w:val="left"/>
      <w:pPr>
        <w:ind w:left="5040" w:hanging="360"/>
      </w:pPr>
      <w:rPr>
        <w:rFonts w:ascii="Wingdings" w:hAnsi="Wingdings" w:hint="default"/>
      </w:rPr>
    </w:lvl>
    <w:lvl w:ilvl="6" w:tplc="08090001">
      <w:start w:val="1"/>
      <w:numFmt w:val="bullet"/>
      <w:lvlText w:val=""/>
      <w:lvlJc w:val="left"/>
      <w:pPr>
        <w:ind w:left="5760" w:hanging="360"/>
      </w:pPr>
      <w:rPr>
        <w:rFonts w:ascii="Symbol" w:hAnsi="Symbol" w:hint="default"/>
      </w:rPr>
    </w:lvl>
    <w:lvl w:ilvl="7" w:tplc="08090003">
      <w:start w:val="1"/>
      <w:numFmt w:val="bullet"/>
      <w:lvlText w:val="o"/>
      <w:lvlJc w:val="left"/>
      <w:pPr>
        <w:ind w:left="6480" w:hanging="360"/>
      </w:pPr>
      <w:rPr>
        <w:rFonts w:ascii="Courier New" w:hAnsi="Courier New" w:cs="Courier New" w:hint="default"/>
      </w:rPr>
    </w:lvl>
    <w:lvl w:ilvl="8" w:tplc="08090005">
      <w:start w:val="1"/>
      <w:numFmt w:val="bullet"/>
      <w:lvlText w:val=""/>
      <w:lvlJc w:val="left"/>
      <w:pPr>
        <w:ind w:left="7200" w:hanging="360"/>
      </w:pPr>
      <w:rPr>
        <w:rFonts w:ascii="Wingdings" w:hAnsi="Wingdings" w:hint="default"/>
      </w:rPr>
    </w:lvl>
  </w:abstractNum>
  <w:abstractNum w:abstractNumId="23" w15:restartNumberingAfterBreak="0">
    <w:nsid w:val="69D84D9D"/>
    <w:multiLevelType w:val="hybridMultilevel"/>
    <w:tmpl w:val="BC129448"/>
    <w:lvl w:ilvl="0" w:tplc="0809000F">
      <w:start w:val="1"/>
      <w:numFmt w:val="decimal"/>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24" w15:restartNumberingAfterBreak="0">
    <w:nsid w:val="72EC05C4"/>
    <w:multiLevelType w:val="hybridMultilevel"/>
    <w:tmpl w:val="5D865082"/>
    <w:lvl w:ilvl="0" w:tplc="0809000F">
      <w:start w:val="1"/>
      <w:numFmt w:val="decimal"/>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25" w15:restartNumberingAfterBreak="0">
    <w:nsid w:val="7C64644B"/>
    <w:multiLevelType w:val="hybridMultilevel"/>
    <w:tmpl w:val="63F2911C"/>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num w:numId="1">
    <w:abstractNumId w:val="19"/>
  </w:num>
  <w:num w:numId="2">
    <w:abstractNumId w:val="16"/>
  </w:num>
  <w:num w:numId="3">
    <w:abstractNumId w:val="3"/>
  </w:num>
  <w:num w:numId="4">
    <w:abstractNumId w:val="7"/>
  </w:num>
  <w:num w:numId="5">
    <w:abstractNumId w:val="15"/>
  </w:num>
  <w:num w:numId="6">
    <w:abstractNumId w:val="13"/>
  </w:num>
  <w:num w:numId="7">
    <w:abstractNumId w:val="11"/>
  </w:num>
  <w:num w:numId="8">
    <w:abstractNumId w:val="5"/>
  </w:num>
  <w:num w:numId="9">
    <w:abstractNumId w:val="2"/>
  </w:num>
  <w:num w:numId="10">
    <w:abstractNumId w:val="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abstractNumId w:val="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abstractNumId w:val="22"/>
  </w:num>
  <w:num w:numId="13">
    <w:abstractNumId w:val="6"/>
  </w:num>
  <w:num w:numId="14">
    <w:abstractNumId w:val="0"/>
  </w:num>
  <w:num w:numId="15">
    <w:abstractNumId w:val="4"/>
  </w:num>
  <w:num w:numId="16">
    <w:abstractNumId w:val="17"/>
  </w:num>
  <w:num w:numId="17">
    <w:abstractNumId w:val="10"/>
  </w:num>
  <w:num w:numId="18">
    <w:abstractNumId w:val="12"/>
  </w:num>
  <w:num w:numId="19">
    <w:abstractNumId w:val="12"/>
    <w:lvlOverride w:ilvl="0">
      <w:startOverride w:val="1"/>
    </w:lvlOverride>
  </w:num>
  <w:num w:numId="20">
    <w:abstractNumId w:val="12"/>
  </w:num>
  <w:num w:numId="21">
    <w:abstractNumId w:val="12"/>
  </w:num>
  <w:num w:numId="22">
    <w:abstractNumId w:val="12"/>
    <w:lvlOverride w:ilvl="0">
      <w:startOverride w:val="1"/>
    </w:lvlOverride>
  </w:num>
  <w:num w:numId="23">
    <w:abstractNumId w:val="12"/>
  </w:num>
  <w:num w:numId="24">
    <w:abstractNumId w:val="20"/>
  </w:num>
  <w:num w:numId="25">
    <w:abstractNumId w:val="8"/>
  </w:num>
  <w:num w:numId="26">
    <w:abstractNumId w:val="21"/>
  </w:num>
  <w:num w:numId="27">
    <w:abstractNumId w:val="1"/>
  </w:num>
  <w:num w:numId="28">
    <w:abstractNumId w:val="12"/>
  </w:num>
  <w:num w:numId="29">
    <w:abstractNumId w:val="12"/>
  </w:num>
  <w:num w:numId="30">
    <w:abstractNumId w:val="12"/>
  </w:num>
  <w:num w:numId="31">
    <w:abstractNumId w:val="12"/>
  </w:num>
  <w:num w:numId="32">
    <w:abstractNumId w:val="12"/>
    <w:lvlOverride w:ilvl="0">
      <w:startOverride w:val="1"/>
    </w:lvlOverride>
  </w:num>
  <w:num w:numId="33">
    <w:abstractNumId w:val="12"/>
  </w:num>
  <w:num w:numId="34">
    <w:abstractNumId w:val="12"/>
  </w:num>
  <w:num w:numId="35">
    <w:abstractNumId w:val="12"/>
  </w:num>
  <w:num w:numId="36">
    <w:abstractNumId w:val="12"/>
  </w:num>
  <w:num w:numId="37">
    <w:abstractNumId w:val="12"/>
  </w:num>
  <w:num w:numId="38">
    <w:abstractNumId w:val="18"/>
  </w:num>
  <w:num w:numId="39">
    <w:abstractNumId w:val="23"/>
  </w:num>
  <w:num w:numId="40">
    <w:abstractNumId w:val="14"/>
  </w:num>
  <w:num w:numId="41">
    <w:abstractNumId w:val="12"/>
  </w:num>
  <w:num w:numId="42">
    <w:abstractNumId w:val="12"/>
  </w:num>
  <w:num w:numId="43">
    <w:abstractNumId w:val="24"/>
  </w:num>
  <w:num w:numId="44">
    <w:abstractNumId w:val="12"/>
  </w:num>
  <w:num w:numId="45">
    <w:abstractNumId w:val="1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00"/>
  <w:proofState w:spelling="clean" w:grammar="clean"/>
  <w:defaultTabStop w:val="720"/>
  <w:characterSpacingControl w:val="doNotCompress"/>
  <w:hdrShapeDefaults>
    <o:shapedefaults v:ext="edit" spidmax="4097"/>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7C01DB"/>
    <w:rsid w:val="00004332"/>
    <w:rsid w:val="000072F8"/>
    <w:rsid w:val="00010663"/>
    <w:rsid w:val="000106F6"/>
    <w:rsid w:val="00012C71"/>
    <w:rsid w:val="0001378A"/>
    <w:rsid w:val="0001401D"/>
    <w:rsid w:val="00021005"/>
    <w:rsid w:val="00021535"/>
    <w:rsid w:val="00022705"/>
    <w:rsid w:val="000230FD"/>
    <w:rsid w:val="000329CC"/>
    <w:rsid w:val="0003456B"/>
    <w:rsid w:val="0003627D"/>
    <w:rsid w:val="0003655B"/>
    <w:rsid w:val="0004371F"/>
    <w:rsid w:val="00046B82"/>
    <w:rsid w:val="0004734D"/>
    <w:rsid w:val="00051791"/>
    <w:rsid w:val="00051EB1"/>
    <w:rsid w:val="000541DE"/>
    <w:rsid w:val="0005636E"/>
    <w:rsid w:val="0006022D"/>
    <w:rsid w:val="000613BA"/>
    <w:rsid w:val="000618E5"/>
    <w:rsid w:val="000623E0"/>
    <w:rsid w:val="000627ED"/>
    <w:rsid w:val="00063527"/>
    <w:rsid w:val="0006406D"/>
    <w:rsid w:val="00067C9B"/>
    <w:rsid w:val="00070698"/>
    <w:rsid w:val="000707F1"/>
    <w:rsid w:val="00070F71"/>
    <w:rsid w:val="00074BDA"/>
    <w:rsid w:val="00074F63"/>
    <w:rsid w:val="0007509C"/>
    <w:rsid w:val="000757D1"/>
    <w:rsid w:val="00076EE5"/>
    <w:rsid w:val="0008184E"/>
    <w:rsid w:val="0008263C"/>
    <w:rsid w:val="00084E72"/>
    <w:rsid w:val="00087C4C"/>
    <w:rsid w:val="00092465"/>
    <w:rsid w:val="00096F3D"/>
    <w:rsid w:val="000A2232"/>
    <w:rsid w:val="000A62E3"/>
    <w:rsid w:val="000A6E53"/>
    <w:rsid w:val="000B325E"/>
    <w:rsid w:val="000B47D6"/>
    <w:rsid w:val="000B7D63"/>
    <w:rsid w:val="000C201B"/>
    <w:rsid w:val="000C63CD"/>
    <w:rsid w:val="000D0BE5"/>
    <w:rsid w:val="000D11E4"/>
    <w:rsid w:val="000D199E"/>
    <w:rsid w:val="000D1BE0"/>
    <w:rsid w:val="000D370A"/>
    <w:rsid w:val="000D5912"/>
    <w:rsid w:val="000E01C4"/>
    <w:rsid w:val="000E0D47"/>
    <w:rsid w:val="000E27F8"/>
    <w:rsid w:val="000E4F59"/>
    <w:rsid w:val="000E5245"/>
    <w:rsid w:val="000E5F77"/>
    <w:rsid w:val="000E697F"/>
    <w:rsid w:val="000F467F"/>
    <w:rsid w:val="000F658A"/>
    <w:rsid w:val="00100CA9"/>
    <w:rsid w:val="00101F53"/>
    <w:rsid w:val="0010205C"/>
    <w:rsid w:val="001027C1"/>
    <w:rsid w:val="00103F45"/>
    <w:rsid w:val="001046AA"/>
    <w:rsid w:val="001051F2"/>
    <w:rsid w:val="001064B7"/>
    <w:rsid w:val="0011323F"/>
    <w:rsid w:val="001240E8"/>
    <w:rsid w:val="001252E9"/>
    <w:rsid w:val="00125968"/>
    <w:rsid w:val="00125CEC"/>
    <w:rsid w:val="0012724E"/>
    <w:rsid w:val="0012736B"/>
    <w:rsid w:val="00130D7E"/>
    <w:rsid w:val="001334BA"/>
    <w:rsid w:val="001348B4"/>
    <w:rsid w:val="00135988"/>
    <w:rsid w:val="00136B4A"/>
    <w:rsid w:val="0013735F"/>
    <w:rsid w:val="00142934"/>
    <w:rsid w:val="00144D5C"/>
    <w:rsid w:val="00146A5F"/>
    <w:rsid w:val="001528E6"/>
    <w:rsid w:val="00153063"/>
    <w:rsid w:val="00154FDB"/>
    <w:rsid w:val="001555D6"/>
    <w:rsid w:val="00155C23"/>
    <w:rsid w:val="00156136"/>
    <w:rsid w:val="00163FAE"/>
    <w:rsid w:val="0016605E"/>
    <w:rsid w:val="0016781C"/>
    <w:rsid w:val="001722C5"/>
    <w:rsid w:val="00174E67"/>
    <w:rsid w:val="00175FE0"/>
    <w:rsid w:val="0018019B"/>
    <w:rsid w:val="00181993"/>
    <w:rsid w:val="0018252F"/>
    <w:rsid w:val="0019680B"/>
    <w:rsid w:val="00197E56"/>
    <w:rsid w:val="001A3F06"/>
    <w:rsid w:val="001A6AF1"/>
    <w:rsid w:val="001A701D"/>
    <w:rsid w:val="001B1C10"/>
    <w:rsid w:val="001B2BC2"/>
    <w:rsid w:val="001B4E0C"/>
    <w:rsid w:val="001B5944"/>
    <w:rsid w:val="001B5C17"/>
    <w:rsid w:val="001B5E29"/>
    <w:rsid w:val="001B775F"/>
    <w:rsid w:val="001C152F"/>
    <w:rsid w:val="001C2D5C"/>
    <w:rsid w:val="001C5BD9"/>
    <w:rsid w:val="001C733B"/>
    <w:rsid w:val="001C7F92"/>
    <w:rsid w:val="001D084D"/>
    <w:rsid w:val="001D5374"/>
    <w:rsid w:val="001D542C"/>
    <w:rsid w:val="001E32A4"/>
    <w:rsid w:val="001E53EA"/>
    <w:rsid w:val="001E5A1F"/>
    <w:rsid w:val="001F3B48"/>
    <w:rsid w:val="001F4003"/>
    <w:rsid w:val="001F4662"/>
    <w:rsid w:val="001F71D3"/>
    <w:rsid w:val="001F7E13"/>
    <w:rsid w:val="001F7F12"/>
    <w:rsid w:val="00200A90"/>
    <w:rsid w:val="0020441A"/>
    <w:rsid w:val="002064E8"/>
    <w:rsid w:val="002111E0"/>
    <w:rsid w:val="00213832"/>
    <w:rsid w:val="002159F9"/>
    <w:rsid w:val="0022273B"/>
    <w:rsid w:val="00226830"/>
    <w:rsid w:val="0022737C"/>
    <w:rsid w:val="002277D4"/>
    <w:rsid w:val="002336D5"/>
    <w:rsid w:val="00237AAD"/>
    <w:rsid w:val="002433F0"/>
    <w:rsid w:val="00244B23"/>
    <w:rsid w:val="00245CF7"/>
    <w:rsid w:val="002502A2"/>
    <w:rsid w:val="00250DBE"/>
    <w:rsid w:val="002514C2"/>
    <w:rsid w:val="00252910"/>
    <w:rsid w:val="00262747"/>
    <w:rsid w:val="00262C2F"/>
    <w:rsid w:val="00264B9C"/>
    <w:rsid w:val="00264DF7"/>
    <w:rsid w:val="0026569F"/>
    <w:rsid w:val="00265AA1"/>
    <w:rsid w:val="002716C5"/>
    <w:rsid w:val="00275DD1"/>
    <w:rsid w:val="0028094C"/>
    <w:rsid w:val="00281418"/>
    <w:rsid w:val="0028275A"/>
    <w:rsid w:val="00284C25"/>
    <w:rsid w:val="00291603"/>
    <w:rsid w:val="0029273A"/>
    <w:rsid w:val="00292ACB"/>
    <w:rsid w:val="002939AD"/>
    <w:rsid w:val="002A5011"/>
    <w:rsid w:val="002A6CDB"/>
    <w:rsid w:val="002A7389"/>
    <w:rsid w:val="002B0008"/>
    <w:rsid w:val="002B4546"/>
    <w:rsid w:val="002B487D"/>
    <w:rsid w:val="002C07CB"/>
    <w:rsid w:val="002C1C9E"/>
    <w:rsid w:val="002C255E"/>
    <w:rsid w:val="002C3F25"/>
    <w:rsid w:val="002C508C"/>
    <w:rsid w:val="002C7EC8"/>
    <w:rsid w:val="002D25FB"/>
    <w:rsid w:val="002D2C45"/>
    <w:rsid w:val="002D56B2"/>
    <w:rsid w:val="002D5F42"/>
    <w:rsid w:val="002D7F98"/>
    <w:rsid w:val="002E1599"/>
    <w:rsid w:val="002E4E9B"/>
    <w:rsid w:val="002E51A2"/>
    <w:rsid w:val="002E528A"/>
    <w:rsid w:val="002F13DA"/>
    <w:rsid w:val="002F4BDE"/>
    <w:rsid w:val="002F6D7B"/>
    <w:rsid w:val="002F7389"/>
    <w:rsid w:val="002F7B2D"/>
    <w:rsid w:val="003041C7"/>
    <w:rsid w:val="0030774E"/>
    <w:rsid w:val="003118F6"/>
    <w:rsid w:val="00315773"/>
    <w:rsid w:val="00320F86"/>
    <w:rsid w:val="00323341"/>
    <w:rsid w:val="003254A5"/>
    <w:rsid w:val="003255E5"/>
    <w:rsid w:val="00325CDB"/>
    <w:rsid w:val="00326D5C"/>
    <w:rsid w:val="00330761"/>
    <w:rsid w:val="0033263D"/>
    <w:rsid w:val="003366F3"/>
    <w:rsid w:val="00343C35"/>
    <w:rsid w:val="003447AE"/>
    <w:rsid w:val="003503C9"/>
    <w:rsid w:val="00354096"/>
    <w:rsid w:val="00357749"/>
    <w:rsid w:val="00357FFE"/>
    <w:rsid w:val="003630BA"/>
    <w:rsid w:val="00374042"/>
    <w:rsid w:val="00377FD5"/>
    <w:rsid w:val="00380359"/>
    <w:rsid w:val="00383734"/>
    <w:rsid w:val="00385141"/>
    <w:rsid w:val="00391F8D"/>
    <w:rsid w:val="003931B2"/>
    <w:rsid w:val="003942A6"/>
    <w:rsid w:val="0039695A"/>
    <w:rsid w:val="00396C59"/>
    <w:rsid w:val="003A63F3"/>
    <w:rsid w:val="003A6858"/>
    <w:rsid w:val="003A68DC"/>
    <w:rsid w:val="003A7DE1"/>
    <w:rsid w:val="003B1715"/>
    <w:rsid w:val="003C178B"/>
    <w:rsid w:val="003C1E12"/>
    <w:rsid w:val="003C23DC"/>
    <w:rsid w:val="003C7A8F"/>
    <w:rsid w:val="003D00C0"/>
    <w:rsid w:val="003D07F3"/>
    <w:rsid w:val="003D11E6"/>
    <w:rsid w:val="003D5A6B"/>
    <w:rsid w:val="003D678F"/>
    <w:rsid w:val="003E124E"/>
    <w:rsid w:val="003E1BBA"/>
    <w:rsid w:val="003E269C"/>
    <w:rsid w:val="003E3BBC"/>
    <w:rsid w:val="003E4137"/>
    <w:rsid w:val="003F092A"/>
    <w:rsid w:val="003F0FA9"/>
    <w:rsid w:val="003F1153"/>
    <w:rsid w:val="003F23F8"/>
    <w:rsid w:val="003F7F0C"/>
    <w:rsid w:val="00403B83"/>
    <w:rsid w:val="00404820"/>
    <w:rsid w:val="00404EF4"/>
    <w:rsid w:val="00407743"/>
    <w:rsid w:val="00407C80"/>
    <w:rsid w:val="004102A6"/>
    <w:rsid w:val="004107FE"/>
    <w:rsid w:val="00411A55"/>
    <w:rsid w:val="0041540C"/>
    <w:rsid w:val="00422A06"/>
    <w:rsid w:val="00422CD8"/>
    <w:rsid w:val="00422E92"/>
    <w:rsid w:val="00424E03"/>
    <w:rsid w:val="004253E6"/>
    <w:rsid w:val="00425EF2"/>
    <w:rsid w:val="00427224"/>
    <w:rsid w:val="00427BC9"/>
    <w:rsid w:val="004344C7"/>
    <w:rsid w:val="00435309"/>
    <w:rsid w:val="004430DD"/>
    <w:rsid w:val="00443D7B"/>
    <w:rsid w:val="00447C16"/>
    <w:rsid w:val="004503CA"/>
    <w:rsid w:val="0045158C"/>
    <w:rsid w:val="0046328A"/>
    <w:rsid w:val="00465FDB"/>
    <w:rsid w:val="00470BB8"/>
    <w:rsid w:val="00474F15"/>
    <w:rsid w:val="00477D66"/>
    <w:rsid w:val="004804A0"/>
    <w:rsid w:val="004821BA"/>
    <w:rsid w:val="00483091"/>
    <w:rsid w:val="00484A77"/>
    <w:rsid w:val="00486412"/>
    <w:rsid w:val="00487976"/>
    <w:rsid w:val="00490EBC"/>
    <w:rsid w:val="004927D7"/>
    <w:rsid w:val="004935C0"/>
    <w:rsid w:val="004A020F"/>
    <w:rsid w:val="004A084E"/>
    <w:rsid w:val="004A2066"/>
    <w:rsid w:val="004A37C2"/>
    <w:rsid w:val="004A61F0"/>
    <w:rsid w:val="004A72D2"/>
    <w:rsid w:val="004A739B"/>
    <w:rsid w:val="004B263F"/>
    <w:rsid w:val="004B5242"/>
    <w:rsid w:val="004C03F2"/>
    <w:rsid w:val="004C1121"/>
    <w:rsid w:val="004C1842"/>
    <w:rsid w:val="004C35C1"/>
    <w:rsid w:val="004C4F4A"/>
    <w:rsid w:val="004D00E3"/>
    <w:rsid w:val="004D164B"/>
    <w:rsid w:val="004D2C99"/>
    <w:rsid w:val="004D3F4C"/>
    <w:rsid w:val="004D467A"/>
    <w:rsid w:val="004D6A26"/>
    <w:rsid w:val="004D7AD9"/>
    <w:rsid w:val="004E40B4"/>
    <w:rsid w:val="004F0780"/>
    <w:rsid w:val="004F1A52"/>
    <w:rsid w:val="004F2C94"/>
    <w:rsid w:val="00504990"/>
    <w:rsid w:val="00505D46"/>
    <w:rsid w:val="00506685"/>
    <w:rsid w:val="00507543"/>
    <w:rsid w:val="005106DA"/>
    <w:rsid w:val="005121DB"/>
    <w:rsid w:val="00513E67"/>
    <w:rsid w:val="005176BD"/>
    <w:rsid w:val="0052467C"/>
    <w:rsid w:val="005266E5"/>
    <w:rsid w:val="00527AE4"/>
    <w:rsid w:val="00532360"/>
    <w:rsid w:val="0053304B"/>
    <w:rsid w:val="005335A2"/>
    <w:rsid w:val="00534E62"/>
    <w:rsid w:val="005459F1"/>
    <w:rsid w:val="005463D7"/>
    <w:rsid w:val="005619D6"/>
    <w:rsid w:val="00564CDD"/>
    <w:rsid w:val="005664B2"/>
    <w:rsid w:val="005665DC"/>
    <w:rsid w:val="0056714D"/>
    <w:rsid w:val="00567954"/>
    <w:rsid w:val="00575DF6"/>
    <w:rsid w:val="00575F4A"/>
    <w:rsid w:val="00577907"/>
    <w:rsid w:val="00577C0C"/>
    <w:rsid w:val="00584549"/>
    <w:rsid w:val="00584BAA"/>
    <w:rsid w:val="00586C0B"/>
    <w:rsid w:val="00591AA8"/>
    <w:rsid w:val="00592B1B"/>
    <w:rsid w:val="005935B7"/>
    <w:rsid w:val="00594B48"/>
    <w:rsid w:val="00594F81"/>
    <w:rsid w:val="005961B3"/>
    <w:rsid w:val="005A253F"/>
    <w:rsid w:val="005A3261"/>
    <w:rsid w:val="005A423F"/>
    <w:rsid w:val="005A59C6"/>
    <w:rsid w:val="005A79F1"/>
    <w:rsid w:val="005B4DCD"/>
    <w:rsid w:val="005B702E"/>
    <w:rsid w:val="005C2C4F"/>
    <w:rsid w:val="005C3EBC"/>
    <w:rsid w:val="005C4DC1"/>
    <w:rsid w:val="005D19A4"/>
    <w:rsid w:val="005D2A1F"/>
    <w:rsid w:val="005D783E"/>
    <w:rsid w:val="005E7806"/>
    <w:rsid w:val="005F06A4"/>
    <w:rsid w:val="005F1730"/>
    <w:rsid w:val="005F31D6"/>
    <w:rsid w:val="005F4538"/>
    <w:rsid w:val="005F4580"/>
    <w:rsid w:val="005F4E6D"/>
    <w:rsid w:val="005F569C"/>
    <w:rsid w:val="005F6D11"/>
    <w:rsid w:val="0060480D"/>
    <w:rsid w:val="006048CE"/>
    <w:rsid w:val="00607030"/>
    <w:rsid w:val="00611B3A"/>
    <w:rsid w:val="00614698"/>
    <w:rsid w:val="00615853"/>
    <w:rsid w:val="00615C41"/>
    <w:rsid w:val="006170D1"/>
    <w:rsid w:val="0061751F"/>
    <w:rsid w:val="00627ED6"/>
    <w:rsid w:val="0063017E"/>
    <w:rsid w:val="0063139C"/>
    <w:rsid w:val="006360DB"/>
    <w:rsid w:val="0064362A"/>
    <w:rsid w:val="0064596C"/>
    <w:rsid w:val="00646897"/>
    <w:rsid w:val="00646ECA"/>
    <w:rsid w:val="00652D79"/>
    <w:rsid w:val="00653BFC"/>
    <w:rsid w:val="00654916"/>
    <w:rsid w:val="00654AB9"/>
    <w:rsid w:val="006562EA"/>
    <w:rsid w:val="00657D21"/>
    <w:rsid w:val="00661F0D"/>
    <w:rsid w:val="00662150"/>
    <w:rsid w:val="00674111"/>
    <w:rsid w:val="00680CF3"/>
    <w:rsid w:val="006846FE"/>
    <w:rsid w:val="00686C19"/>
    <w:rsid w:val="00686DD2"/>
    <w:rsid w:val="00687137"/>
    <w:rsid w:val="00690700"/>
    <w:rsid w:val="006A4995"/>
    <w:rsid w:val="006A4F07"/>
    <w:rsid w:val="006A6A22"/>
    <w:rsid w:val="006B0181"/>
    <w:rsid w:val="006B3781"/>
    <w:rsid w:val="006B3B03"/>
    <w:rsid w:val="006B5AA1"/>
    <w:rsid w:val="006C2FBF"/>
    <w:rsid w:val="006C31FD"/>
    <w:rsid w:val="006C5811"/>
    <w:rsid w:val="006C7F90"/>
    <w:rsid w:val="006D56AA"/>
    <w:rsid w:val="006D6582"/>
    <w:rsid w:val="006E0C54"/>
    <w:rsid w:val="006E0CDC"/>
    <w:rsid w:val="006E24AA"/>
    <w:rsid w:val="006E4309"/>
    <w:rsid w:val="006E7B9A"/>
    <w:rsid w:val="006E7CDB"/>
    <w:rsid w:val="00700CED"/>
    <w:rsid w:val="00701F5A"/>
    <w:rsid w:val="00704F62"/>
    <w:rsid w:val="00705E61"/>
    <w:rsid w:val="00707C40"/>
    <w:rsid w:val="0071060E"/>
    <w:rsid w:val="00710F79"/>
    <w:rsid w:val="007123AA"/>
    <w:rsid w:val="00714716"/>
    <w:rsid w:val="00714EBC"/>
    <w:rsid w:val="00722A6F"/>
    <w:rsid w:val="00731A84"/>
    <w:rsid w:val="0073269B"/>
    <w:rsid w:val="0073398A"/>
    <w:rsid w:val="00733BCD"/>
    <w:rsid w:val="0074047C"/>
    <w:rsid w:val="0074325A"/>
    <w:rsid w:val="0074331F"/>
    <w:rsid w:val="00743AB3"/>
    <w:rsid w:val="007558DF"/>
    <w:rsid w:val="00755C7D"/>
    <w:rsid w:val="00766381"/>
    <w:rsid w:val="00767D52"/>
    <w:rsid w:val="00772753"/>
    <w:rsid w:val="007736D9"/>
    <w:rsid w:val="00776384"/>
    <w:rsid w:val="00780E90"/>
    <w:rsid w:val="00784C39"/>
    <w:rsid w:val="00785001"/>
    <w:rsid w:val="00785011"/>
    <w:rsid w:val="007866C1"/>
    <w:rsid w:val="007908F9"/>
    <w:rsid w:val="0079411F"/>
    <w:rsid w:val="00797431"/>
    <w:rsid w:val="007A00B3"/>
    <w:rsid w:val="007A47B1"/>
    <w:rsid w:val="007A4882"/>
    <w:rsid w:val="007B21D3"/>
    <w:rsid w:val="007B38AF"/>
    <w:rsid w:val="007B4A3F"/>
    <w:rsid w:val="007B7753"/>
    <w:rsid w:val="007C01DB"/>
    <w:rsid w:val="007D04CD"/>
    <w:rsid w:val="007D235D"/>
    <w:rsid w:val="007D6AA3"/>
    <w:rsid w:val="007E173C"/>
    <w:rsid w:val="007E2969"/>
    <w:rsid w:val="007F44CC"/>
    <w:rsid w:val="007F5AE4"/>
    <w:rsid w:val="007F73F9"/>
    <w:rsid w:val="007F78EE"/>
    <w:rsid w:val="0080204E"/>
    <w:rsid w:val="00802B14"/>
    <w:rsid w:val="0080334B"/>
    <w:rsid w:val="00803BA8"/>
    <w:rsid w:val="00804414"/>
    <w:rsid w:val="00812602"/>
    <w:rsid w:val="008132C2"/>
    <w:rsid w:val="008141A5"/>
    <w:rsid w:val="00815533"/>
    <w:rsid w:val="008219D8"/>
    <w:rsid w:val="00821B69"/>
    <w:rsid w:val="008226C9"/>
    <w:rsid w:val="00822BF2"/>
    <w:rsid w:val="00826505"/>
    <w:rsid w:val="008333B5"/>
    <w:rsid w:val="00834767"/>
    <w:rsid w:val="0083492C"/>
    <w:rsid w:val="00835628"/>
    <w:rsid w:val="00841868"/>
    <w:rsid w:val="00841CAB"/>
    <w:rsid w:val="008437C5"/>
    <w:rsid w:val="00846613"/>
    <w:rsid w:val="00850C6E"/>
    <w:rsid w:val="0085637E"/>
    <w:rsid w:val="008628C7"/>
    <w:rsid w:val="00863D7B"/>
    <w:rsid w:val="008661D4"/>
    <w:rsid w:val="008708E9"/>
    <w:rsid w:val="00872DDC"/>
    <w:rsid w:val="00874B71"/>
    <w:rsid w:val="00880396"/>
    <w:rsid w:val="00881054"/>
    <w:rsid w:val="00882197"/>
    <w:rsid w:val="008828D2"/>
    <w:rsid w:val="008905AD"/>
    <w:rsid w:val="008937AC"/>
    <w:rsid w:val="00893D56"/>
    <w:rsid w:val="008953B0"/>
    <w:rsid w:val="008969EF"/>
    <w:rsid w:val="008A2F5E"/>
    <w:rsid w:val="008A662C"/>
    <w:rsid w:val="008B37AD"/>
    <w:rsid w:val="008B383B"/>
    <w:rsid w:val="008B3DB7"/>
    <w:rsid w:val="008B57D2"/>
    <w:rsid w:val="008B5D4E"/>
    <w:rsid w:val="008C04E1"/>
    <w:rsid w:val="008C1220"/>
    <w:rsid w:val="008C14E8"/>
    <w:rsid w:val="008C3640"/>
    <w:rsid w:val="008C7E89"/>
    <w:rsid w:val="008D2011"/>
    <w:rsid w:val="008E307F"/>
    <w:rsid w:val="008E33AD"/>
    <w:rsid w:val="008E398B"/>
    <w:rsid w:val="008E3E3C"/>
    <w:rsid w:val="008E5154"/>
    <w:rsid w:val="008E63BD"/>
    <w:rsid w:val="008F2762"/>
    <w:rsid w:val="009017A2"/>
    <w:rsid w:val="009022FE"/>
    <w:rsid w:val="00904620"/>
    <w:rsid w:val="00905AA4"/>
    <w:rsid w:val="0091068E"/>
    <w:rsid w:val="0091131A"/>
    <w:rsid w:val="00917D55"/>
    <w:rsid w:val="009202C9"/>
    <w:rsid w:val="0092121F"/>
    <w:rsid w:val="009215B2"/>
    <w:rsid w:val="00924B3A"/>
    <w:rsid w:val="00927117"/>
    <w:rsid w:val="00934171"/>
    <w:rsid w:val="0093492C"/>
    <w:rsid w:val="00935DDC"/>
    <w:rsid w:val="00937D71"/>
    <w:rsid w:val="00937FE2"/>
    <w:rsid w:val="009419D1"/>
    <w:rsid w:val="00941F8E"/>
    <w:rsid w:val="009450F3"/>
    <w:rsid w:val="00945F74"/>
    <w:rsid w:val="00946109"/>
    <w:rsid w:val="00946578"/>
    <w:rsid w:val="00953BE0"/>
    <w:rsid w:val="00956D23"/>
    <w:rsid w:val="00960488"/>
    <w:rsid w:val="009608A2"/>
    <w:rsid w:val="00960EE6"/>
    <w:rsid w:val="009713C2"/>
    <w:rsid w:val="00972AC3"/>
    <w:rsid w:val="00972B3D"/>
    <w:rsid w:val="0097330A"/>
    <w:rsid w:val="00973AD8"/>
    <w:rsid w:val="00973CBA"/>
    <w:rsid w:val="00976993"/>
    <w:rsid w:val="00976B8E"/>
    <w:rsid w:val="00977027"/>
    <w:rsid w:val="00977247"/>
    <w:rsid w:val="009775CB"/>
    <w:rsid w:val="009816B0"/>
    <w:rsid w:val="00984B30"/>
    <w:rsid w:val="0099001D"/>
    <w:rsid w:val="00992818"/>
    <w:rsid w:val="009928CA"/>
    <w:rsid w:val="009936A4"/>
    <w:rsid w:val="009A2A56"/>
    <w:rsid w:val="009A4746"/>
    <w:rsid w:val="009B0F31"/>
    <w:rsid w:val="009B1145"/>
    <w:rsid w:val="009B2B97"/>
    <w:rsid w:val="009B4267"/>
    <w:rsid w:val="009B4805"/>
    <w:rsid w:val="009B7400"/>
    <w:rsid w:val="009C19FA"/>
    <w:rsid w:val="009C498F"/>
    <w:rsid w:val="009D175B"/>
    <w:rsid w:val="009D3D55"/>
    <w:rsid w:val="009D6BB3"/>
    <w:rsid w:val="009D788E"/>
    <w:rsid w:val="009D7F50"/>
    <w:rsid w:val="009E1223"/>
    <w:rsid w:val="009E1F20"/>
    <w:rsid w:val="009E36DE"/>
    <w:rsid w:val="009E6A9F"/>
    <w:rsid w:val="009F0167"/>
    <w:rsid w:val="009F059E"/>
    <w:rsid w:val="009F15BE"/>
    <w:rsid w:val="009F7FF2"/>
    <w:rsid w:val="00A032AF"/>
    <w:rsid w:val="00A037DE"/>
    <w:rsid w:val="00A03C46"/>
    <w:rsid w:val="00A06760"/>
    <w:rsid w:val="00A07A30"/>
    <w:rsid w:val="00A13F24"/>
    <w:rsid w:val="00A144EE"/>
    <w:rsid w:val="00A1473F"/>
    <w:rsid w:val="00A14CBF"/>
    <w:rsid w:val="00A17B04"/>
    <w:rsid w:val="00A225D0"/>
    <w:rsid w:val="00A235A2"/>
    <w:rsid w:val="00A23919"/>
    <w:rsid w:val="00A23958"/>
    <w:rsid w:val="00A24F61"/>
    <w:rsid w:val="00A31843"/>
    <w:rsid w:val="00A40E66"/>
    <w:rsid w:val="00A42916"/>
    <w:rsid w:val="00A42F72"/>
    <w:rsid w:val="00A43390"/>
    <w:rsid w:val="00A4492A"/>
    <w:rsid w:val="00A512CB"/>
    <w:rsid w:val="00A516F5"/>
    <w:rsid w:val="00A52395"/>
    <w:rsid w:val="00A53558"/>
    <w:rsid w:val="00A53B69"/>
    <w:rsid w:val="00A54BDB"/>
    <w:rsid w:val="00A57F13"/>
    <w:rsid w:val="00A61AB6"/>
    <w:rsid w:val="00A62066"/>
    <w:rsid w:val="00A62354"/>
    <w:rsid w:val="00A638B3"/>
    <w:rsid w:val="00A6476E"/>
    <w:rsid w:val="00A6580E"/>
    <w:rsid w:val="00A6763F"/>
    <w:rsid w:val="00A70AD6"/>
    <w:rsid w:val="00A718E1"/>
    <w:rsid w:val="00A72808"/>
    <w:rsid w:val="00A75DBE"/>
    <w:rsid w:val="00A75F6B"/>
    <w:rsid w:val="00A8538F"/>
    <w:rsid w:val="00A86C45"/>
    <w:rsid w:val="00A876F8"/>
    <w:rsid w:val="00A9548A"/>
    <w:rsid w:val="00A95FFB"/>
    <w:rsid w:val="00A97E1C"/>
    <w:rsid w:val="00AA7CEB"/>
    <w:rsid w:val="00AB102B"/>
    <w:rsid w:val="00AB163C"/>
    <w:rsid w:val="00AB43F9"/>
    <w:rsid w:val="00AB470E"/>
    <w:rsid w:val="00AC151B"/>
    <w:rsid w:val="00AC21FF"/>
    <w:rsid w:val="00AC2FB7"/>
    <w:rsid w:val="00AC3275"/>
    <w:rsid w:val="00AC358B"/>
    <w:rsid w:val="00AC4960"/>
    <w:rsid w:val="00AD68A6"/>
    <w:rsid w:val="00AE314A"/>
    <w:rsid w:val="00AE4088"/>
    <w:rsid w:val="00AE5874"/>
    <w:rsid w:val="00AF22D6"/>
    <w:rsid w:val="00AF5012"/>
    <w:rsid w:val="00B02BBA"/>
    <w:rsid w:val="00B06863"/>
    <w:rsid w:val="00B07570"/>
    <w:rsid w:val="00B07B35"/>
    <w:rsid w:val="00B10261"/>
    <w:rsid w:val="00B10FCB"/>
    <w:rsid w:val="00B13113"/>
    <w:rsid w:val="00B16730"/>
    <w:rsid w:val="00B177B8"/>
    <w:rsid w:val="00B20B0F"/>
    <w:rsid w:val="00B2294C"/>
    <w:rsid w:val="00B22A10"/>
    <w:rsid w:val="00B23EB9"/>
    <w:rsid w:val="00B25801"/>
    <w:rsid w:val="00B269F4"/>
    <w:rsid w:val="00B26D8E"/>
    <w:rsid w:val="00B3069D"/>
    <w:rsid w:val="00B30C10"/>
    <w:rsid w:val="00B312E3"/>
    <w:rsid w:val="00B33815"/>
    <w:rsid w:val="00B34EE0"/>
    <w:rsid w:val="00B40061"/>
    <w:rsid w:val="00B4146A"/>
    <w:rsid w:val="00B424FE"/>
    <w:rsid w:val="00B44687"/>
    <w:rsid w:val="00B45E87"/>
    <w:rsid w:val="00B51BE4"/>
    <w:rsid w:val="00B53C46"/>
    <w:rsid w:val="00B54C92"/>
    <w:rsid w:val="00B55F37"/>
    <w:rsid w:val="00B6199E"/>
    <w:rsid w:val="00B61EDD"/>
    <w:rsid w:val="00B625CA"/>
    <w:rsid w:val="00B63FB3"/>
    <w:rsid w:val="00B6428A"/>
    <w:rsid w:val="00B66A2F"/>
    <w:rsid w:val="00B6768B"/>
    <w:rsid w:val="00B707F6"/>
    <w:rsid w:val="00B7284F"/>
    <w:rsid w:val="00B72A93"/>
    <w:rsid w:val="00B732AB"/>
    <w:rsid w:val="00B81A8A"/>
    <w:rsid w:val="00B82336"/>
    <w:rsid w:val="00B836BB"/>
    <w:rsid w:val="00B83C73"/>
    <w:rsid w:val="00B8542E"/>
    <w:rsid w:val="00B8634A"/>
    <w:rsid w:val="00B87D57"/>
    <w:rsid w:val="00B9315C"/>
    <w:rsid w:val="00B94968"/>
    <w:rsid w:val="00B976C3"/>
    <w:rsid w:val="00B977DE"/>
    <w:rsid w:val="00BA1AA4"/>
    <w:rsid w:val="00BA2FDF"/>
    <w:rsid w:val="00BA44D0"/>
    <w:rsid w:val="00BA4917"/>
    <w:rsid w:val="00BA661F"/>
    <w:rsid w:val="00BB396D"/>
    <w:rsid w:val="00BC319A"/>
    <w:rsid w:val="00BC55CB"/>
    <w:rsid w:val="00BC621E"/>
    <w:rsid w:val="00BD2776"/>
    <w:rsid w:val="00BD7BC5"/>
    <w:rsid w:val="00BE080D"/>
    <w:rsid w:val="00BE0B34"/>
    <w:rsid w:val="00BE1B2B"/>
    <w:rsid w:val="00BE7D78"/>
    <w:rsid w:val="00BF0257"/>
    <w:rsid w:val="00BF0591"/>
    <w:rsid w:val="00BF18AB"/>
    <w:rsid w:val="00BF3A4F"/>
    <w:rsid w:val="00BF717E"/>
    <w:rsid w:val="00C03896"/>
    <w:rsid w:val="00C077C9"/>
    <w:rsid w:val="00C13E16"/>
    <w:rsid w:val="00C1625C"/>
    <w:rsid w:val="00C23924"/>
    <w:rsid w:val="00C31072"/>
    <w:rsid w:val="00C31FAE"/>
    <w:rsid w:val="00C34126"/>
    <w:rsid w:val="00C34BF4"/>
    <w:rsid w:val="00C3730E"/>
    <w:rsid w:val="00C37DFF"/>
    <w:rsid w:val="00C434E3"/>
    <w:rsid w:val="00C440CB"/>
    <w:rsid w:val="00C446CC"/>
    <w:rsid w:val="00C46968"/>
    <w:rsid w:val="00C51080"/>
    <w:rsid w:val="00C51A8B"/>
    <w:rsid w:val="00C54AEE"/>
    <w:rsid w:val="00C54CBD"/>
    <w:rsid w:val="00C62DEC"/>
    <w:rsid w:val="00C633B6"/>
    <w:rsid w:val="00C64ABC"/>
    <w:rsid w:val="00C65285"/>
    <w:rsid w:val="00C658D8"/>
    <w:rsid w:val="00C73CC2"/>
    <w:rsid w:val="00C743B8"/>
    <w:rsid w:val="00C77083"/>
    <w:rsid w:val="00C77A05"/>
    <w:rsid w:val="00C811F2"/>
    <w:rsid w:val="00C87CA6"/>
    <w:rsid w:val="00C937C5"/>
    <w:rsid w:val="00C9453C"/>
    <w:rsid w:val="00C94680"/>
    <w:rsid w:val="00C95C90"/>
    <w:rsid w:val="00C95D95"/>
    <w:rsid w:val="00C971D4"/>
    <w:rsid w:val="00CA0D92"/>
    <w:rsid w:val="00CA26CE"/>
    <w:rsid w:val="00CA2728"/>
    <w:rsid w:val="00CA2A5B"/>
    <w:rsid w:val="00CA5325"/>
    <w:rsid w:val="00CB0600"/>
    <w:rsid w:val="00CB0C67"/>
    <w:rsid w:val="00CB2F19"/>
    <w:rsid w:val="00CB3E77"/>
    <w:rsid w:val="00CC124C"/>
    <w:rsid w:val="00CC7E5A"/>
    <w:rsid w:val="00CD0E22"/>
    <w:rsid w:val="00CD153B"/>
    <w:rsid w:val="00CD239D"/>
    <w:rsid w:val="00CD23E5"/>
    <w:rsid w:val="00CD2A6F"/>
    <w:rsid w:val="00CD50A1"/>
    <w:rsid w:val="00CD56CE"/>
    <w:rsid w:val="00CD5E61"/>
    <w:rsid w:val="00CD6327"/>
    <w:rsid w:val="00CE2FC1"/>
    <w:rsid w:val="00CE42E7"/>
    <w:rsid w:val="00CE532E"/>
    <w:rsid w:val="00CE5334"/>
    <w:rsid w:val="00CE68C2"/>
    <w:rsid w:val="00CF115D"/>
    <w:rsid w:val="00CF481F"/>
    <w:rsid w:val="00CF573F"/>
    <w:rsid w:val="00D00CF7"/>
    <w:rsid w:val="00D02104"/>
    <w:rsid w:val="00D034F8"/>
    <w:rsid w:val="00D0468A"/>
    <w:rsid w:val="00D05270"/>
    <w:rsid w:val="00D05FDD"/>
    <w:rsid w:val="00D07E86"/>
    <w:rsid w:val="00D10C84"/>
    <w:rsid w:val="00D12D57"/>
    <w:rsid w:val="00D137B8"/>
    <w:rsid w:val="00D13DC2"/>
    <w:rsid w:val="00D15E19"/>
    <w:rsid w:val="00D20734"/>
    <w:rsid w:val="00D238BF"/>
    <w:rsid w:val="00D268A6"/>
    <w:rsid w:val="00D27048"/>
    <w:rsid w:val="00D30048"/>
    <w:rsid w:val="00D31BA8"/>
    <w:rsid w:val="00D329E9"/>
    <w:rsid w:val="00D336FC"/>
    <w:rsid w:val="00D454CE"/>
    <w:rsid w:val="00D5014D"/>
    <w:rsid w:val="00D50701"/>
    <w:rsid w:val="00D50929"/>
    <w:rsid w:val="00D66246"/>
    <w:rsid w:val="00D662D5"/>
    <w:rsid w:val="00D667D1"/>
    <w:rsid w:val="00D67BA2"/>
    <w:rsid w:val="00D757DE"/>
    <w:rsid w:val="00D75857"/>
    <w:rsid w:val="00D75922"/>
    <w:rsid w:val="00D75E22"/>
    <w:rsid w:val="00D771C9"/>
    <w:rsid w:val="00D778B1"/>
    <w:rsid w:val="00D77EFA"/>
    <w:rsid w:val="00D803AE"/>
    <w:rsid w:val="00D81B98"/>
    <w:rsid w:val="00D8273F"/>
    <w:rsid w:val="00D83F27"/>
    <w:rsid w:val="00D8506F"/>
    <w:rsid w:val="00D854D9"/>
    <w:rsid w:val="00D86C21"/>
    <w:rsid w:val="00D873C1"/>
    <w:rsid w:val="00D9009B"/>
    <w:rsid w:val="00D9209C"/>
    <w:rsid w:val="00D924CC"/>
    <w:rsid w:val="00D927C6"/>
    <w:rsid w:val="00D93276"/>
    <w:rsid w:val="00D943CE"/>
    <w:rsid w:val="00D97945"/>
    <w:rsid w:val="00DB0533"/>
    <w:rsid w:val="00DB4361"/>
    <w:rsid w:val="00DB437F"/>
    <w:rsid w:val="00DC3D91"/>
    <w:rsid w:val="00DC4431"/>
    <w:rsid w:val="00DC5110"/>
    <w:rsid w:val="00DC5C5F"/>
    <w:rsid w:val="00DC64D3"/>
    <w:rsid w:val="00DC787B"/>
    <w:rsid w:val="00DD0209"/>
    <w:rsid w:val="00DD0F27"/>
    <w:rsid w:val="00DD58E4"/>
    <w:rsid w:val="00DD5E74"/>
    <w:rsid w:val="00DD6D58"/>
    <w:rsid w:val="00DE217B"/>
    <w:rsid w:val="00DE2B29"/>
    <w:rsid w:val="00DE2BA1"/>
    <w:rsid w:val="00DE3895"/>
    <w:rsid w:val="00DF031F"/>
    <w:rsid w:val="00DF3F30"/>
    <w:rsid w:val="00DF5D0E"/>
    <w:rsid w:val="00DF6D23"/>
    <w:rsid w:val="00DF6DF7"/>
    <w:rsid w:val="00E03E49"/>
    <w:rsid w:val="00E075F0"/>
    <w:rsid w:val="00E1060F"/>
    <w:rsid w:val="00E1528B"/>
    <w:rsid w:val="00E2059A"/>
    <w:rsid w:val="00E22340"/>
    <w:rsid w:val="00E23522"/>
    <w:rsid w:val="00E2506D"/>
    <w:rsid w:val="00E26A95"/>
    <w:rsid w:val="00E2739F"/>
    <w:rsid w:val="00E27C0A"/>
    <w:rsid w:val="00E309F9"/>
    <w:rsid w:val="00E31CFD"/>
    <w:rsid w:val="00E32849"/>
    <w:rsid w:val="00E3292E"/>
    <w:rsid w:val="00E35439"/>
    <w:rsid w:val="00E36A73"/>
    <w:rsid w:val="00E36D75"/>
    <w:rsid w:val="00E37583"/>
    <w:rsid w:val="00E37B02"/>
    <w:rsid w:val="00E419C9"/>
    <w:rsid w:val="00E42ABC"/>
    <w:rsid w:val="00E456B0"/>
    <w:rsid w:val="00E5106D"/>
    <w:rsid w:val="00E522C9"/>
    <w:rsid w:val="00E52354"/>
    <w:rsid w:val="00E52D4D"/>
    <w:rsid w:val="00E532A0"/>
    <w:rsid w:val="00E5465B"/>
    <w:rsid w:val="00E60025"/>
    <w:rsid w:val="00E619F3"/>
    <w:rsid w:val="00E61F79"/>
    <w:rsid w:val="00E63088"/>
    <w:rsid w:val="00E633FF"/>
    <w:rsid w:val="00E63CEE"/>
    <w:rsid w:val="00E65345"/>
    <w:rsid w:val="00E7010E"/>
    <w:rsid w:val="00E710C8"/>
    <w:rsid w:val="00E721B3"/>
    <w:rsid w:val="00E753AD"/>
    <w:rsid w:val="00E769F4"/>
    <w:rsid w:val="00E77095"/>
    <w:rsid w:val="00E771EC"/>
    <w:rsid w:val="00E77CFB"/>
    <w:rsid w:val="00E80AC8"/>
    <w:rsid w:val="00E83C7F"/>
    <w:rsid w:val="00E84ADC"/>
    <w:rsid w:val="00E84D5E"/>
    <w:rsid w:val="00E855EA"/>
    <w:rsid w:val="00E86EE8"/>
    <w:rsid w:val="00E87D09"/>
    <w:rsid w:val="00E9060E"/>
    <w:rsid w:val="00E90B4B"/>
    <w:rsid w:val="00E91785"/>
    <w:rsid w:val="00E9253B"/>
    <w:rsid w:val="00E92A71"/>
    <w:rsid w:val="00E974FC"/>
    <w:rsid w:val="00EA1284"/>
    <w:rsid w:val="00EA1A02"/>
    <w:rsid w:val="00EA487D"/>
    <w:rsid w:val="00EA6BEF"/>
    <w:rsid w:val="00EB05E4"/>
    <w:rsid w:val="00EB26A9"/>
    <w:rsid w:val="00EB3192"/>
    <w:rsid w:val="00EB4D29"/>
    <w:rsid w:val="00EB58A8"/>
    <w:rsid w:val="00EC1AC8"/>
    <w:rsid w:val="00EC37F6"/>
    <w:rsid w:val="00EC5024"/>
    <w:rsid w:val="00EC5CAC"/>
    <w:rsid w:val="00EC7543"/>
    <w:rsid w:val="00EC7A01"/>
    <w:rsid w:val="00EC7FE8"/>
    <w:rsid w:val="00ED038A"/>
    <w:rsid w:val="00ED1829"/>
    <w:rsid w:val="00ED38A0"/>
    <w:rsid w:val="00ED5754"/>
    <w:rsid w:val="00ED683E"/>
    <w:rsid w:val="00ED77FC"/>
    <w:rsid w:val="00EE0DD6"/>
    <w:rsid w:val="00EE0EB4"/>
    <w:rsid w:val="00EE5115"/>
    <w:rsid w:val="00EE5E00"/>
    <w:rsid w:val="00EF166F"/>
    <w:rsid w:val="00EF2396"/>
    <w:rsid w:val="00EF2513"/>
    <w:rsid w:val="00EF27A2"/>
    <w:rsid w:val="00EF2827"/>
    <w:rsid w:val="00EF46B8"/>
    <w:rsid w:val="00EF7FA2"/>
    <w:rsid w:val="00F004E4"/>
    <w:rsid w:val="00F146E5"/>
    <w:rsid w:val="00F161A2"/>
    <w:rsid w:val="00F2010A"/>
    <w:rsid w:val="00F2342F"/>
    <w:rsid w:val="00F23ED1"/>
    <w:rsid w:val="00F24240"/>
    <w:rsid w:val="00F2540A"/>
    <w:rsid w:val="00F26047"/>
    <w:rsid w:val="00F2609F"/>
    <w:rsid w:val="00F26BB7"/>
    <w:rsid w:val="00F27AFB"/>
    <w:rsid w:val="00F3041B"/>
    <w:rsid w:val="00F34F22"/>
    <w:rsid w:val="00F35A14"/>
    <w:rsid w:val="00F35C16"/>
    <w:rsid w:val="00F37621"/>
    <w:rsid w:val="00F43432"/>
    <w:rsid w:val="00F46AC8"/>
    <w:rsid w:val="00F47E70"/>
    <w:rsid w:val="00F5052D"/>
    <w:rsid w:val="00F63002"/>
    <w:rsid w:val="00F640AF"/>
    <w:rsid w:val="00F64FFD"/>
    <w:rsid w:val="00F6629F"/>
    <w:rsid w:val="00F66E77"/>
    <w:rsid w:val="00F66FBB"/>
    <w:rsid w:val="00F71FF8"/>
    <w:rsid w:val="00F736D1"/>
    <w:rsid w:val="00F75380"/>
    <w:rsid w:val="00F77A2E"/>
    <w:rsid w:val="00F8117D"/>
    <w:rsid w:val="00F8360D"/>
    <w:rsid w:val="00F83C89"/>
    <w:rsid w:val="00F8794F"/>
    <w:rsid w:val="00F91CA9"/>
    <w:rsid w:val="00F92D75"/>
    <w:rsid w:val="00F93D86"/>
    <w:rsid w:val="00F94545"/>
    <w:rsid w:val="00F94D2B"/>
    <w:rsid w:val="00F968EB"/>
    <w:rsid w:val="00FA35FA"/>
    <w:rsid w:val="00FA4C84"/>
    <w:rsid w:val="00FA6620"/>
    <w:rsid w:val="00FA7555"/>
    <w:rsid w:val="00FB1F06"/>
    <w:rsid w:val="00FB2096"/>
    <w:rsid w:val="00FB5DE1"/>
    <w:rsid w:val="00FB60D3"/>
    <w:rsid w:val="00FB6CBA"/>
    <w:rsid w:val="00FC2F64"/>
    <w:rsid w:val="00FC4407"/>
    <w:rsid w:val="00FC7B6A"/>
    <w:rsid w:val="00FD26AE"/>
    <w:rsid w:val="00FD4E53"/>
    <w:rsid w:val="00FD5F77"/>
    <w:rsid w:val="00FE0437"/>
    <w:rsid w:val="00FE0A57"/>
    <w:rsid w:val="00FE5BF6"/>
    <w:rsid w:val="00FE7737"/>
    <w:rsid w:val="00FF27C9"/>
    <w:rsid w:val="00FF3EDF"/>
    <w:rsid w:val="00FF5C45"/>
    <w:rsid w:val="07205969"/>
    <w:rsid w:val="08338631"/>
    <w:rsid w:val="0D48F202"/>
    <w:rsid w:val="0E787231"/>
    <w:rsid w:val="0FA67386"/>
    <w:rsid w:val="112E2F0A"/>
    <w:rsid w:val="113453E9"/>
    <w:rsid w:val="15E50EBE"/>
    <w:rsid w:val="19D68498"/>
    <w:rsid w:val="20AF6DFD"/>
    <w:rsid w:val="21649756"/>
    <w:rsid w:val="2231EB70"/>
    <w:rsid w:val="2B653DE4"/>
    <w:rsid w:val="2DA2193C"/>
    <w:rsid w:val="3071B170"/>
    <w:rsid w:val="35EEC8B0"/>
    <w:rsid w:val="3800926A"/>
    <w:rsid w:val="39185BA2"/>
    <w:rsid w:val="3B6863DA"/>
    <w:rsid w:val="3BE34E0C"/>
    <w:rsid w:val="42A7E33C"/>
    <w:rsid w:val="45847F60"/>
    <w:rsid w:val="47887033"/>
    <w:rsid w:val="4B16B124"/>
    <w:rsid w:val="4B206E65"/>
    <w:rsid w:val="50556A99"/>
    <w:rsid w:val="5310BD79"/>
    <w:rsid w:val="5A4B069B"/>
    <w:rsid w:val="61A21027"/>
    <w:rsid w:val="621FBC7C"/>
    <w:rsid w:val="62AE8CB9"/>
    <w:rsid w:val="62E33E16"/>
    <w:rsid w:val="634A5A1C"/>
    <w:rsid w:val="63C19DE6"/>
    <w:rsid w:val="6468C88A"/>
    <w:rsid w:val="64F0D0B9"/>
    <w:rsid w:val="67285F59"/>
    <w:rsid w:val="6861EDB7"/>
    <w:rsid w:val="6A9AEB57"/>
    <w:rsid w:val="6E162391"/>
    <w:rsid w:val="7269686D"/>
    <w:rsid w:val="73984750"/>
    <w:rsid w:val="7BC8A22E"/>
  </w:rsids>
  <m:mathPr>
    <m:mathFont m:val="Cambria Math"/>
    <m:brkBin m:val="before"/>
    <m:brkBinSub m:val="--"/>
    <m:smallFrac m:val="0"/>
    <m:dispDef/>
    <m:lMargin m:val="0"/>
    <m:rMargin m:val="0"/>
    <m:defJc m:val="centerGroup"/>
    <m:wrapIndent m:val="1440"/>
    <m:intLim m:val="subSup"/>
    <m:naryLim m:val="undOvr"/>
  </m:mathPr>
  <w:themeFontLang w:val="en-GB" w:eastAsia="zh-CN"/>
  <w:clrSchemeMapping w:bg1="light1" w:t1="dark1" w:bg2="light2" w:t2="dark2" w:accent1="accent1" w:accent2="accent2" w:accent3="accent3" w:accent4="accent4" w:accent5="accent5" w:accent6="accent6" w:hyperlink="hyperlink" w:followedHyperlink="followedHyperlink"/>
  <w:shapeDefaults>
    <o:shapedefaults v:ext="edit" spidmax="4097"/>
    <o:shapelayout v:ext="edit">
      <o:idmap v:ext="edit" data="1"/>
    </o:shapelayout>
  </w:shapeDefaults>
  <w:decimalSymbol w:val="."/>
  <w:listSeparator w:val=","/>
  <w14:docId w14:val="0BB4C454"/>
  <w15:chartTrackingRefBased/>
  <w15:docId w15:val="{02FCC292-2C60-4BBC-A6F9-50C3E89ED4B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Arial" w:eastAsiaTheme="minorHAnsi" w:hAnsi="Arial" w:cstheme="minorBidi"/>
        <w:sz w:val="24"/>
        <w:szCs w:val="24"/>
        <w:lang w:val="en-GB" w:eastAsia="en-US" w:bidi="ar-SA"/>
      </w:rPr>
    </w:rPrDefault>
    <w:pPrDefault>
      <w:pPr>
        <w:spacing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05E61"/>
  </w:style>
  <w:style w:type="paragraph" w:styleId="Heading1">
    <w:name w:val="heading 1"/>
    <w:basedOn w:val="Normal"/>
    <w:next w:val="Normal"/>
    <w:link w:val="Heading1Char"/>
    <w:uiPriority w:val="9"/>
    <w:qFormat/>
    <w:rsid w:val="00CF573F"/>
    <w:pPr>
      <w:keepNext/>
      <w:keepLines/>
      <w:spacing w:before="240"/>
      <w:outlineLvl w:val="0"/>
    </w:pPr>
    <w:rPr>
      <w:rFonts w:asciiTheme="majorHAnsi" w:eastAsiaTheme="majorEastAsia" w:hAnsiTheme="majorHAnsi" w:cstheme="majorBidi"/>
      <w:color w:val="2F5496" w:themeColor="accent1" w:themeShade="BF"/>
      <w:sz w:val="32"/>
      <w:szCs w:val="32"/>
    </w:rPr>
  </w:style>
  <w:style w:type="paragraph" w:styleId="Heading2">
    <w:name w:val="heading 2"/>
    <w:basedOn w:val="Normal"/>
    <w:next w:val="Normal"/>
    <w:link w:val="Heading2Char"/>
    <w:uiPriority w:val="9"/>
    <w:unhideWhenUsed/>
    <w:qFormat/>
    <w:rsid w:val="004A2066"/>
    <w:pPr>
      <w:keepNext/>
      <w:keepLines/>
      <w:numPr>
        <w:numId w:val="18"/>
      </w:numPr>
      <w:spacing w:before="40"/>
      <w:outlineLvl w:val="1"/>
    </w:pPr>
    <w:rPr>
      <w:rFonts w:eastAsiaTheme="majorEastAsia" w:cs="Arial"/>
      <w:b/>
      <w:sz w:val="26"/>
      <w:szCs w:val="26"/>
      <w:lang w:eastAsia="zh-CN"/>
    </w:rPr>
  </w:style>
  <w:style w:type="paragraph" w:styleId="Heading3">
    <w:name w:val="heading 3"/>
    <w:basedOn w:val="Normal"/>
    <w:next w:val="Normal"/>
    <w:link w:val="Heading3Char"/>
    <w:uiPriority w:val="9"/>
    <w:semiHidden/>
    <w:unhideWhenUsed/>
    <w:qFormat/>
    <w:rsid w:val="00D238BF"/>
    <w:pPr>
      <w:keepNext/>
      <w:keepLines/>
      <w:spacing w:before="40"/>
      <w:outlineLvl w:val="2"/>
    </w:pPr>
    <w:rPr>
      <w:rFonts w:asciiTheme="majorHAnsi" w:eastAsiaTheme="majorEastAsia" w:hAnsiTheme="majorHAnsi" w:cstheme="majorBidi"/>
      <w:color w:val="1F3763" w:themeColor="accent1" w:themeShade="7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39"/>
    <w:rsid w:val="007C01DB"/>
    <w:pPr>
      <w:spacing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Paragraph">
    <w:name w:val="List Paragraph"/>
    <w:basedOn w:val="Normal"/>
    <w:uiPriority w:val="34"/>
    <w:qFormat/>
    <w:rsid w:val="007C01DB"/>
    <w:pPr>
      <w:ind w:left="720"/>
      <w:contextualSpacing/>
    </w:pPr>
  </w:style>
  <w:style w:type="character" w:customStyle="1" w:styleId="Heading2Char">
    <w:name w:val="Heading 2 Char"/>
    <w:basedOn w:val="DefaultParagraphFont"/>
    <w:link w:val="Heading2"/>
    <w:uiPriority w:val="9"/>
    <w:rsid w:val="004A2066"/>
    <w:rPr>
      <w:rFonts w:ascii="Arial" w:eastAsiaTheme="majorEastAsia" w:hAnsi="Arial" w:cs="Arial"/>
      <w:b/>
      <w:sz w:val="26"/>
      <w:szCs w:val="26"/>
      <w:lang w:eastAsia="zh-CN"/>
    </w:rPr>
  </w:style>
  <w:style w:type="character" w:styleId="CommentReference">
    <w:name w:val="annotation reference"/>
    <w:basedOn w:val="DefaultParagraphFont"/>
    <w:uiPriority w:val="99"/>
    <w:semiHidden/>
    <w:unhideWhenUsed/>
    <w:rsid w:val="007C01DB"/>
    <w:rPr>
      <w:sz w:val="16"/>
      <w:szCs w:val="16"/>
    </w:rPr>
  </w:style>
  <w:style w:type="paragraph" w:styleId="CommentText">
    <w:name w:val="annotation text"/>
    <w:basedOn w:val="Normal"/>
    <w:link w:val="CommentTextChar"/>
    <w:unhideWhenUsed/>
    <w:rsid w:val="007C01DB"/>
    <w:rPr>
      <w:sz w:val="20"/>
      <w:szCs w:val="20"/>
    </w:rPr>
  </w:style>
  <w:style w:type="character" w:customStyle="1" w:styleId="CommentTextChar">
    <w:name w:val="Comment Text Char"/>
    <w:basedOn w:val="DefaultParagraphFont"/>
    <w:link w:val="CommentText"/>
    <w:rsid w:val="007C01DB"/>
    <w:rPr>
      <w:rFonts w:eastAsiaTheme="minorEastAsia"/>
      <w:sz w:val="20"/>
      <w:szCs w:val="20"/>
    </w:rPr>
  </w:style>
  <w:style w:type="paragraph" w:styleId="BalloonText">
    <w:name w:val="Balloon Text"/>
    <w:basedOn w:val="Normal"/>
    <w:link w:val="BalloonTextChar"/>
    <w:uiPriority w:val="99"/>
    <w:semiHidden/>
    <w:unhideWhenUsed/>
    <w:rsid w:val="007C01DB"/>
    <w:rPr>
      <w:rFonts w:ascii="Segoe UI" w:hAnsi="Segoe UI" w:cs="Segoe UI"/>
      <w:sz w:val="18"/>
      <w:szCs w:val="18"/>
    </w:rPr>
  </w:style>
  <w:style w:type="character" w:customStyle="1" w:styleId="BalloonTextChar">
    <w:name w:val="Balloon Text Char"/>
    <w:basedOn w:val="DefaultParagraphFont"/>
    <w:link w:val="BalloonText"/>
    <w:uiPriority w:val="99"/>
    <w:semiHidden/>
    <w:rsid w:val="007C01DB"/>
    <w:rPr>
      <w:rFonts w:ascii="Segoe UI" w:eastAsiaTheme="minorEastAsia" w:hAnsi="Segoe UI" w:cs="Segoe UI"/>
      <w:sz w:val="18"/>
      <w:szCs w:val="18"/>
    </w:rPr>
  </w:style>
  <w:style w:type="paragraph" w:styleId="CommentSubject">
    <w:name w:val="annotation subject"/>
    <w:basedOn w:val="CommentText"/>
    <w:next w:val="CommentText"/>
    <w:link w:val="CommentSubjectChar"/>
    <w:uiPriority w:val="99"/>
    <w:semiHidden/>
    <w:unhideWhenUsed/>
    <w:rsid w:val="007C01DB"/>
    <w:rPr>
      <w:b/>
      <w:bCs/>
    </w:rPr>
  </w:style>
  <w:style w:type="character" w:customStyle="1" w:styleId="CommentSubjectChar">
    <w:name w:val="Comment Subject Char"/>
    <w:basedOn w:val="CommentTextChar"/>
    <w:link w:val="CommentSubject"/>
    <w:uiPriority w:val="99"/>
    <w:semiHidden/>
    <w:rsid w:val="007C01DB"/>
    <w:rPr>
      <w:rFonts w:eastAsiaTheme="minorEastAsia"/>
      <w:b/>
      <w:bCs/>
      <w:sz w:val="20"/>
      <w:szCs w:val="20"/>
    </w:rPr>
  </w:style>
  <w:style w:type="paragraph" w:styleId="Header">
    <w:name w:val="header"/>
    <w:basedOn w:val="Normal"/>
    <w:link w:val="HeaderChar"/>
    <w:uiPriority w:val="99"/>
    <w:unhideWhenUsed/>
    <w:rsid w:val="001F4003"/>
    <w:pPr>
      <w:tabs>
        <w:tab w:val="center" w:pos="4513"/>
        <w:tab w:val="right" w:pos="9026"/>
      </w:tabs>
    </w:pPr>
  </w:style>
  <w:style w:type="character" w:customStyle="1" w:styleId="HeaderChar">
    <w:name w:val="Header Char"/>
    <w:basedOn w:val="DefaultParagraphFont"/>
    <w:link w:val="Header"/>
    <w:uiPriority w:val="99"/>
    <w:rsid w:val="001F4003"/>
    <w:rPr>
      <w:rFonts w:eastAsiaTheme="minorEastAsia"/>
      <w:sz w:val="24"/>
      <w:szCs w:val="24"/>
    </w:rPr>
  </w:style>
  <w:style w:type="paragraph" w:styleId="Footer">
    <w:name w:val="footer"/>
    <w:basedOn w:val="Normal"/>
    <w:link w:val="FooterChar"/>
    <w:uiPriority w:val="99"/>
    <w:unhideWhenUsed/>
    <w:rsid w:val="001F4003"/>
    <w:pPr>
      <w:tabs>
        <w:tab w:val="center" w:pos="4513"/>
        <w:tab w:val="right" w:pos="9026"/>
      </w:tabs>
    </w:pPr>
  </w:style>
  <w:style w:type="character" w:customStyle="1" w:styleId="FooterChar">
    <w:name w:val="Footer Char"/>
    <w:basedOn w:val="DefaultParagraphFont"/>
    <w:link w:val="Footer"/>
    <w:uiPriority w:val="99"/>
    <w:rsid w:val="001F4003"/>
    <w:rPr>
      <w:rFonts w:eastAsiaTheme="minorEastAsia"/>
      <w:sz w:val="24"/>
      <w:szCs w:val="24"/>
    </w:rPr>
  </w:style>
  <w:style w:type="character" w:styleId="Hyperlink">
    <w:name w:val="Hyperlink"/>
    <w:basedOn w:val="DefaultParagraphFont"/>
    <w:uiPriority w:val="99"/>
    <w:unhideWhenUsed/>
    <w:rsid w:val="00CF573F"/>
    <w:rPr>
      <w:color w:val="0563C1" w:themeColor="hyperlink"/>
      <w:u w:val="single"/>
    </w:rPr>
  </w:style>
  <w:style w:type="character" w:customStyle="1" w:styleId="Heading1Char">
    <w:name w:val="Heading 1 Char"/>
    <w:basedOn w:val="DefaultParagraphFont"/>
    <w:link w:val="Heading1"/>
    <w:uiPriority w:val="9"/>
    <w:rsid w:val="00CF573F"/>
    <w:rPr>
      <w:rFonts w:asciiTheme="majorHAnsi" w:eastAsiaTheme="majorEastAsia" w:hAnsiTheme="majorHAnsi" w:cstheme="majorBidi"/>
      <w:color w:val="2F5496" w:themeColor="accent1" w:themeShade="BF"/>
      <w:sz w:val="32"/>
      <w:szCs w:val="32"/>
    </w:rPr>
  </w:style>
  <w:style w:type="paragraph" w:styleId="TOCHeading">
    <w:name w:val="TOC Heading"/>
    <w:basedOn w:val="Heading1"/>
    <w:next w:val="Normal"/>
    <w:uiPriority w:val="39"/>
    <w:unhideWhenUsed/>
    <w:qFormat/>
    <w:rsid w:val="005335A2"/>
    <w:pPr>
      <w:spacing w:line="259" w:lineRule="auto"/>
      <w:outlineLvl w:val="9"/>
    </w:pPr>
    <w:rPr>
      <w:lang w:val="en-US"/>
    </w:rPr>
  </w:style>
  <w:style w:type="paragraph" w:styleId="TOC1">
    <w:name w:val="toc 1"/>
    <w:basedOn w:val="Normal"/>
    <w:next w:val="Normal"/>
    <w:autoRedefine/>
    <w:uiPriority w:val="39"/>
    <w:unhideWhenUsed/>
    <w:rsid w:val="008969EF"/>
    <w:pPr>
      <w:spacing w:before="120" w:after="220"/>
    </w:pPr>
  </w:style>
  <w:style w:type="paragraph" w:styleId="TOC2">
    <w:name w:val="toc 2"/>
    <w:basedOn w:val="Normal"/>
    <w:next w:val="Normal"/>
    <w:autoRedefine/>
    <w:uiPriority w:val="39"/>
    <w:unhideWhenUsed/>
    <w:rsid w:val="000E5245"/>
    <w:pPr>
      <w:spacing w:after="100"/>
      <w:ind w:left="240"/>
    </w:pPr>
  </w:style>
  <w:style w:type="table" w:customStyle="1" w:styleId="TableGrid1">
    <w:name w:val="Table Grid1"/>
    <w:basedOn w:val="TableNormal"/>
    <w:uiPriority w:val="39"/>
    <w:rsid w:val="0030774E"/>
    <w:pPr>
      <w:spacing w:line="240" w:lineRule="auto"/>
    </w:pPr>
    <w:rPr>
      <w:rFonts w:ascii="Calibri" w:eastAsia="DengXian" w:hAnsi="Calibri" w:cs="Times New Roman"/>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
    <w:name w:val="Table Grid2"/>
    <w:basedOn w:val="TableNormal"/>
    <w:next w:val="TableGrid"/>
    <w:uiPriority w:val="39"/>
    <w:rsid w:val="0030774E"/>
    <w:pPr>
      <w:spacing w:line="240" w:lineRule="auto"/>
    </w:pPr>
    <w:rPr>
      <w:rFonts w:ascii="Calibri" w:eastAsia="Calibri" w:hAnsi="Calibri" w:cs="Times New Roman"/>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UnresolvedMention">
    <w:name w:val="Unresolved Mention"/>
    <w:basedOn w:val="DefaultParagraphFont"/>
    <w:uiPriority w:val="99"/>
    <w:unhideWhenUsed/>
    <w:rsid w:val="00802B14"/>
    <w:rPr>
      <w:color w:val="605E5C"/>
      <w:shd w:val="clear" w:color="auto" w:fill="E1DFDD"/>
    </w:rPr>
  </w:style>
  <w:style w:type="table" w:styleId="GridTable4-Accent3">
    <w:name w:val="Grid Table 4 Accent 3"/>
    <w:basedOn w:val="TableNormal"/>
    <w:uiPriority w:val="49"/>
    <w:rsid w:val="00D268A6"/>
    <w:pPr>
      <w:spacing w:line="240" w:lineRule="auto"/>
    </w:pPr>
    <w:tblPr>
      <w:tblStyleRowBandSize w:val="1"/>
      <w:tblStyleColBandSize w:val="1"/>
      <w:tblBorders>
        <w:top w:val="single" w:sz="4" w:space="0" w:color="C9C9C9" w:themeColor="accent3" w:themeTint="99"/>
        <w:left w:val="single" w:sz="4" w:space="0" w:color="C9C9C9" w:themeColor="accent3" w:themeTint="99"/>
        <w:bottom w:val="single" w:sz="4" w:space="0" w:color="C9C9C9" w:themeColor="accent3" w:themeTint="99"/>
        <w:right w:val="single" w:sz="4" w:space="0" w:color="C9C9C9" w:themeColor="accent3" w:themeTint="99"/>
        <w:insideH w:val="single" w:sz="4" w:space="0" w:color="C9C9C9" w:themeColor="accent3" w:themeTint="99"/>
        <w:insideV w:val="single" w:sz="4" w:space="0" w:color="C9C9C9" w:themeColor="accent3" w:themeTint="99"/>
      </w:tblBorders>
    </w:tblPr>
    <w:tblStylePr w:type="firstRow">
      <w:rPr>
        <w:b/>
        <w:bCs/>
        <w:color w:val="FFFFFF" w:themeColor="background1"/>
      </w:rPr>
      <w:tblPr/>
      <w:tcPr>
        <w:tcBorders>
          <w:top w:val="single" w:sz="4" w:space="0" w:color="A5A5A5" w:themeColor="accent3"/>
          <w:left w:val="single" w:sz="4" w:space="0" w:color="A5A5A5" w:themeColor="accent3"/>
          <w:bottom w:val="single" w:sz="4" w:space="0" w:color="A5A5A5" w:themeColor="accent3"/>
          <w:right w:val="single" w:sz="4" w:space="0" w:color="A5A5A5" w:themeColor="accent3"/>
          <w:insideH w:val="nil"/>
          <w:insideV w:val="nil"/>
        </w:tcBorders>
        <w:shd w:val="clear" w:color="auto" w:fill="A5A5A5" w:themeFill="accent3"/>
      </w:tcPr>
    </w:tblStylePr>
    <w:tblStylePr w:type="lastRow">
      <w:rPr>
        <w:b/>
        <w:bCs/>
      </w:rPr>
      <w:tblPr/>
      <w:tcPr>
        <w:tcBorders>
          <w:top w:val="double" w:sz="4" w:space="0" w:color="A5A5A5" w:themeColor="accent3"/>
        </w:tcBorders>
      </w:tcPr>
    </w:tblStylePr>
    <w:tblStylePr w:type="firstCol">
      <w:rPr>
        <w:b/>
        <w:bCs/>
      </w:rPr>
    </w:tblStylePr>
    <w:tblStylePr w:type="lastCol">
      <w:rPr>
        <w:b/>
        <w:bCs/>
      </w:rPr>
    </w:tblStylePr>
    <w:tblStylePr w:type="band1Vert">
      <w:tblPr/>
      <w:tcPr>
        <w:shd w:val="clear" w:color="auto" w:fill="EDEDED" w:themeFill="accent3" w:themeFillTint="33"/>
      </w:tcPr>
    </w:tblStylePr>
    <w:tblStylePr w:type="band1Horz">
      <w:tblPr/>
      <w:tcPr>
        <w:shd w:val="clear" w:color="auto" w:fill="EDEDED" w:themeFill="accent3" w:themeFillTint="33"/>
      </w:tcPr>
    </w:tblStylePr>
  </w:style>
  <w:style w:type="character" w:customStyle="1" w:styleId="normaltextrun">
    <w:name w:val="normaltextrun"/>
    <w:basedOn w:val="DefaultParagraphFont"/>
    <w:rsid w:val="00A75DBE"/>
  </w:style>
  <w:style w:type="character" w:customStyle="1" w:styleId="findhit">
    <w:name w:val="findhit"/>
    <w:basedOn w:val="DefaultParagraphFont"/>
    <w:rsid w:val="00A75DBE"/>
  </w:style>
  <w:style w:type="character" w:styleId="FollowedHyperlink">
    <w:name w:val="FollowedHyperlink"/>
    <w:basedOn w:val="DefaultParagraphFont"/>
    <w:uiPriority w:val="99"/>
    <w:semiHidden/>
    <w:unhideWhenUsed/>
    <w:rsid w:val="00A75DBE"/>
    <w:rPr>
      <w:color w:val="954F72" w:themeColor="followedHyperlink"/>
      <w:u w:val="single"/>
    </w:rPr>
  </w:style>
  <w:style w:type="paragraph" w:customStyle="1" w:styleId="leglisttextstandard">
    <w:name w:val="leglisttextstandard"/>
    <w:basedOn w:val="Normal"/>
    <w:rsid w:val="000623E0"/>
    <w:pPr>
      <w:spacing w:before="100" w:beforeAutospacing="1" w:after="100" w:afterAutospacing="1"/>
    </w:pPr>
    <w:rPr>
      <w:rFonts w:ascii="Times New Roman" w:eastAsia="Times New Roman" w:hAnsi="Times New Roman" w:cs="Times New Roman"/>
      <w:lang w:eastAsia="en-GB"/>
    </w:rPr>
  </w:style>
  <w:style w:type="paragraph" w:customStyle="1" w:styleId="paragraph">
    <w:name w:val="paragraph"/>
    <w:basedOn w:val="Normal"/>
    <w:rsid w:val="00D15E19"/>
    <w:pPr>
      <w:spacing w:before="100" w:beforeAutospacing="1" w:after="100" w:afterAutospacing="1"/>
    </w:pPr>
    <w:rPr>
      <w:rFonts w:ascii="Times New Roman" w:eastAsia="Times New Roman" w:hAnsi="Times New Roman" w:cs="Times New Roman"/>
      <w:lang w:eastAsia="en-GB"/>
    </w:rPr>
  </w:style>
  <w:style w:type="character" w:customStyle="1" w:styleId="eop">
    <w:name w:val="eop"/>
    <w:basedOn w:val="DefaultParagraphFont"/>
    <w:rsid w:val="00D15E19"/>
  </w:style>
  <w:style w:type="character" w:customStyle="1" w:styleId="Heading3Char">
    <w:name w:val="Heading 3 Char"/>
    <w:basedOn w:val="DefaultParagraphFont"/>
    <w:link w:val="Heading3"/>
    <w:uiPriority w:val="9"/>
    <w:semiHidden/>
    <w:rsid w:val="00D238BF"/>
    <w:rPr>
      <w:rFonts w:asciiTheme="majorHAnsi" w:eastAsiaTheme="majorEastAsia" w:hAnsiTheme="majorHAnsi" w:cstheme="majorBidi"/>
      <w:color w:val="1F3763" w:themeColor="accent1" w:themeShade="7F"/>
      <w:sz w:val="24"/>
      <w:szCs w:val="24"/>
    </w:rPr>
  </w:style>
  <w:style w:type="paragraph" w:styleId="TOC3">
    <w:name w:val="toc 3"/>
    <w:basedOn w:val="Normal"/>
    <w:next w:val="Normal"/>
    <w:autoRedefine/>
    <w:uiPriority w:val="39"/>
    <w:semiHidden/>
    <w:unhideWhenUsed/>
    <w:rsid w:val="000E5245"/>
    <w:pPr>
      <w:spacing w:after="100"/>
      <w:ind w:left="480"/>
    </w:pPr>
  </w:style>
  <w:style w:type="character" w:styleId="PlaceholderText">
    <w:name w:val="Placeholder Text"/>
    <w:basedOn w:val="DefaultParagraphFont"/>
    <w:uiPriority w:val="99"/>
    <w:semiHidden/>
    <w:rsid w:val="00E710C8"/>
    <w:rPr>
      <w:color w:val="808080"/>
    </w:rPr>
  </w:style>
  <w:style w:type="paragraph" w:styleId="FootnoteText">
    <w:name w:val="footnote text"/>
    <w:basedOn w:val="Normal"/>
    <w:link w:val="FootnoteTextChar"/>
    <w:uiPriority w:val="99"/>
    <w:semiHidden/>
    <w:unhideWhenUsed/>
    <w:rsid w:val="008905AD"/>
    <w:pPr>
      <w:spacing w:line="240" w:lineRule="auto"/>
    </w:pPr>
    <w:rPr>
      <w:sz w:val="20"/>
      <w:szCs w:val="20"/>
    </w:rPr>
  </w:style>
  <w:style w:type="character" w:customStyle="1" w:styleId="FootnoteTextChar">
    <w:name w:val="Footnote Text Char"/>
    <w:basedOn w:val="DefaultParagraphFont"/>
    <w:link w:val="FootnoteText"/>
    <w:uiPriority w:val="99"/>
    <w:semiHidden/>
    <w:rsid w:val="008905AD"/>
    <w:rPr>
      <w:sz w:val="20"/>
      <w:szCs w:val="20"/>
    </w:rPr>
  </w:style>
  <w:style w:type="character" w:styleId="FootnoteReference">
    <w:name w:val="footnote reference"/>
    <w:basedOn w:val="DefaultParagraphFont"/>
    <w:uiPriority w:val="99"/>
    <w:semiHidden/>
    <w:unhideWhenUsed/>
    <w:rsid w:val="008905AD"/>
    <w:rPr>
      <w:vertAlign w:val="superscript"/>
    </w:rPr>
  </w:style>
  <w:style w:type="character" w:styleId="Mention">
    <w:name w:val="Mention"/>
    <w:basedOn w:val="DefaultParagraphFont"/>
    <w:uiPriority w:val="99"/>
    <w:unhideWhenUsed/>
    <w:rsid w:val="004A72D2"/>
    <w:rPr>
      <w:color w:val="2B579A"/>
      <w:shd w:val="clear" w:color="auto" w:fill="E1DFDD"/>
    </w:rPr>
  </w:style>
  <w:style w:type="table" w:styleId="GridTable5Dark-Accent3">
    <w:name w:val="Grid Table 5 Dark Accent 3"/>
    <w:basedOn w:val="TableNormal"/>
    <w:uiPriority w:val="50"/>
    <w:rsid w:val="000A62E3"/>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DED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5A5A5"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5A5A5"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5A5A5"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5A5A5" w:themeFill="accent3"/>
      </w:tcPr>
    </w:tblStylePr>
    <w:tblStylePr w:type="band1Vert">
      <w:tblPr/>
      <w:tcPr>
        <w:shd w:val="clear" w:color="auto" w:fill="DBDBDB" w:themeFill="accent3" w:themeFillTint="66"/>
      </w:tcPr>
    </w:tblStylePr>
    <w:tblStylePr w:type="band1Horz">
      <w:tblPr/>
      <w:tcPr>
        <w:shd w:val="clear" w:color="auto" w:fill="DBDBDB" w:themeFill="accent3" w:themeFillTint="66"/>
      </w:tcPr>
    </w:tblStylePr>
  </w:style>
  <w:style w:type="paragraph" w:styleId="NormalWeb">
    <w:name w:val="Normal (Web)"/>
    <w:basedOn w:val="Normal"/>
    <w:uiPriority w:val="99"/>
    <w:unhideWhenUsed/>
    <w:rsid w:val="00B6428A"/>
    <w:pPr>
      <w:spacing w:before="100" w:beforeAutospacing="1" w:after="100" w:afterAutospacing="1" w:line="240" w:lineRule="auto"/>
    </w:pPr>
    <w:rPr>
      <w:rFonts w:ascii="Times New Roman" w:eastAsia="Times New Roman" w:hAnsi="Times New Roman" w:cs="Times New Roman"/>
      <w:lang w:eastAsia="en-GB"/>
    </w:rPr>
  </w:style>
  <w:style w:type="paragraph" w:styleId="NoSpacing">
    <w:name w:val="No Spacing"/>
    <w:uiPriority w:val="1"/>
    <w:qFormat/>
    <w:rsid w:val="00E42ABC"/>
    <w:pPr>
      <w:spacing w:line="240" w:lineRule="auto"/>
    </w:pPr>
    <w:rPr>
      <w:rFonts w:asciiTheme="minorHAnsi" w:hAnsiTheme="minorHAnsi"/>
      <w:sz w:val="22"/>
      <w:szCs w:val="22"/>
    </w:rPr>
  </w:style>
  <w:style w:type="table" w:styleId="GridTable1Light-Accent3">
    <w:name w:val="Grid Table 1 Light Accent 3"/>
    <w:basedOn w:val="TableNormal"/>
    <w:uiPriority w:val="46"/>
    <w:rsid w:val="00E5106D"/>
    <w:pPr>
      <w:spacing w:line="240" w:lineRule="auto"/>
    </w:pPr>
    <w:rPr>
      <w:rFonts w:asciiTheme="minorHAnsi" w:hAnsiTheme="minorHAnsi"/>
      <w:sz w:val="22"/>
      <w:szCs w:val="22"/>
    </w:rPr>
    <w:tblPr>
      <w:tblStyleRowBandSize w:val="1"/>
      <w:tblStyleColBandSize w:val="1"/>
      <w:tblBorders>
        <w:top w:val="single" w:sz="4" w:space="0" w:color="DBDBDB" w:themeColor="accent3" w:themeTint="66"/>
        <w:left w:val="single" w:sz="4" w:space="0" w:color="DBDBDB" w:themeColor="accent3" w:themeTint="66"/>
        <w:bottom w:val="single" w:sz="4" w:space="0" w:color="DBDBDB" w:themeColor="accent3" w:themeTint="66"/>
        <w:right w:val="single" w:sz="4" w:space="0" w:color="DBDBDB" w:themeColor="accent3" w:themeTint="66"/>
        <w:insideH w:val="single" w:sz="4" w:space="0" w:color="DBDBDB" w:themeColor="accent3" w:themeTint="66"/>
        <w:insideV w:val="single" w:sz="4" w:space="0" w:color="DBDBDB" w:themeColor="accent3" w:themeTint="66"/>
      </w:tblBorders>
    </w:tblPr>
    <w:tblStylePr w:type="firstRow">
      <w:rPr>
        <w:b/>
        <w:bCs/>
      </w:rPr>
      <w:tblPr/>
      <w:tcPr>
        <w:tcBorders>
          <w:bottom w:val="single" w:sz="12" w:space="0" w:color="C9C9C9" w:themeColor="accent3" w:themeTint="99"/>
        </w:tcBorders>
      </w:tcPr>
    </w:tblStylePr>
    <w:tblStylePr w:type="lastRow">
      <w:rPr>
        <w:b/>
        <w:bCs/>
      </w:rPr>
      <w:tblPr/>
      <w:tcPr>
        <w:tcBorders>
          <w:top w:val="double" w:sz="2" w:space="0" w:color="C9C9C9" w:themeColor="accent3" w:themeTint="99"/>
        </w:tcBorders>
      </w:tcPr>
    </w:tblStylePr>
    <w:tblStylePr w:type="firstCol">
      <w:rPr>
        <w:b/>
        <w:bCs/>
      </w:rPr>
    </w:tblStylePr>
    <w:tblStylePr w:type="lastCol">
      <w:rPr>
        <w:b/>
        <w:bCs/>
      </w:r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119810699">
      <w:bodyDiv w:val="1"/>
      <w:marLeft w:val="0"/>
      <w:marRight w:val="0"/>
      <w:marTop w:val="0"/>
      <w:marBottom w:val="0"/>
      <w:divBdr>
        <w:top w:val="none" w:sz="0" w:space="0" w:color="auto"/>
        <w:left w:val="none" w:sz="0" w:space="0" w:color="auto"/>
        <w:bottom w:val="none" w:sz="0" w:space="0" w:color="auto"/>
        <w:right w:val="none" w:sz="0" w:space="0" w:color="auto"/>
      </w:divBdr>
    </w:div>
    <w:div w:id="245768101">
      <w:bodyDiv w:val="1"/>
      <w:marLeft w:val="0"/>
      <w:marRight w:val="0"/>
      <w:marTop w:val="0"/>
      <w:marBottom w:val="0"/>
      <w:divBdr>
        <w:top w:val="none" w:sz="0" w:space="0" w:color="auto"/>
        <w:left w:val="none" w:sz="0" w:space="0" w:color="auto"/>
        <w:bottom w:val="none" w:sz="0" w:space="0" w:color="auto"/>
        <w:right w:val="none" w:sz="0" w:space="0" w:color="auto"/>
      </w:divBdr>
    </w:div>
    <w:div w:id="262615208">
      <w:bodyDiv w:val="1"/>
      <w:marLeft w:val="0"/>
      <w:marRight w:val="0"/>
      <w:marTop w:val="0"/>
      <w:marBottom w:val="0"/>
      <w:divBdr>
        <w:top w:val="none" w:sz="0" w:space="0" w:color="auto"/>
        <w:left w:val="none" w:sz="0" w:space="0" w:color="auto"/>
        <w:bottom w:val="none" w:sz="0" w:space="0" w:color="auto"/>
        <w:right w:val="none" w:sz="0" w:space="0" w:color="auto"/>
      </w:divBdr>
    </w:div>
    <w:div w:id="263736167">
      <w:bodyDiv w:val="1"/>
      <w:marLeft w:val="0"/>
      <w:marRight w:val="0"/>
      <w:marTop w:val="0"/>
      <w:marBottom w:val="0"/>
      <w:divBdr>
        <w:top w:val="none" w:sz="0" w:space="0" w:color="auto"/>
        <w:left w:val="none" w:sz="0" w:space="0" w:color="auto"/>
        <w:bottom w:val="none" w:sz="0" w:space="0" w:color="auto"/>
        <w:right w:val="none" w:sz="0" w:space="0" w:color="auto"/>
      </w:divBdr>
    </w:div>
    <w:div w:id="317197179">
      <w:bodyDiv w:val="1"/>
      <w:marLeft w:val="0"/>
      <w:marRight w:val="0"/>
      <w:marTop w:val="0"/>
      <w:marBottom w:val="0"/>
      <w:divBdr>
        <w:top w:val="none" w:sz="0" w:space="0" w:color="auto"/>
        <w:left w:val="none" w:sz="0" w:space="0" w:color="auto"/>
        <w:bottom w:val="none" w:sz="0" w:space="0" w:color="auto"/>
        <w:right w:val="none" w:sz="0" w:space="0" w:color="auto"/>
      </w:divBdr>
    </w:div>
    <w:div w:id="381027634">
      <w:bodyDiv w:val="1"/>
      <w:marLeft w:val="0"/>
      <w:marRight w:val="0"/>
      <w:marTop w:val="0"/>
      <w:marBottom w:val="0"/>
      <w:divBdr>
        <w:top w:val="none" w:sz="0" w:space="0" w:color="auto"/>
        <w:left w:val="none" w:sz="0" w:space="0" w:color="auto"/>
        <w:bottom w:val="none" w:sz="0" w:space="0" w:color="auto"/>
        <w:right w:val="none" w:sz="0" w:space="0" w:color="auto"/>
      </w:divBdr>
    </w:div>
    <w:div w:id="437524675">
      <w:bodyDiv w:val="1"/>
      <w:marLeft w:val="0"/>
      <w:marRight w:val="0"/>
      <w:marTop w:val="0"/>
      <w:marBottom w:val="0"/>
      <w:divBdr>
        <w:top w:val="none" w:sz="0" w:space="0" w:color="auto"/>
        <w:left w:val="none" w:sz="0" w:space="0" w:color="auto"/>
        <w:bottom w:val="none" w:sz="0" w:space="0" w:color="auto"/>
        <w:right w:val="none" w:sz="0" w:space="0" w:color="auto"/>
      </w:divBdr>
    </w:div>
    <w:div w:id="447435261">
      <w:bodyDiv w:val="1"/>
      <w:marLeft w:val="0"/>
      <w:marRight w:val="0"/>
      <w:marTop w:val="0"/>
      <w:marBottom w:val="0"/>
      <w:divBdr>
        <w:top w:val="none" w:sz="0" w:space="0" w:color="auto"/>
        <w:left w:val="none" w:sz="0" w:space="0" w:color="auto"/>
        <w:bottom w:val="none" w:sz="0" w:space="0" w:color="auto"/>
        <w:right w:val="none" w:sz="0" w:space="0" w:color="auto"/>
      </w:divBdr>
    </w:div>
    <w:div w:id="491651132">
      <w:bodyDiv w:val="1"/>
      <w:marLeft w:val="0"/>
      <w:marRight w:val="0"/>
      <w:marTop w:val="0"/>
      <w:marBottom w:val="0"/>
      <w:divBdr>
        <w:top w:val="none" w:sz="0" w:space="0" w:color="auto"/>
        <w:left w:val="none" w:sz="0" w:space="0" w:color="auto"/>
        <w:bottom w:val="none" w:sz="0" w:space="0" w:color="auto"/>
        <w:right w:val="none" w:sz="0" w:space="0" w:color="auto"/>
      </w:divBdr>
    </w:div>
    <w:div w:id="672805980">
      <w:bodyDiv w:val="1"/>
      <w:marLeft w:val="0"/>
      <w:marRight w:val="0"/>
      <w:marTop w:val="0"/>
      <w:marBottom w:val="0"/>
      <w:divBdr>
        <w:top w:val="none" w:sz="0" w:space="0" w:color="auto"/>
        <w:left w:val="none" w:sz="0" w:space="0" w:color="auto"/>
        <w:bottom w:val="none" w:sz="0" w:space="0" w:color="auto"/>
        <w:right w:val="none" w:sz="0" w:space="0" w:color="auto"/>
      </w:divBdr>
    </w:div>
    <w:div w:id="820192112">
      <w:bodyDiv w:val="1"/>
      <w:marLeft w:val="0"/>
      <w:marRight w:val="0"/>
      <w:marTop w:val="0"/>
      <w:marBottom w:val="0"/>
      <w:divBdr>
        <w:top w:val="none" w:sz="0" w:space="0" w:color="auto"/>
        <w:left w:val="none" w:sz="0" w:space="0" w:color="auto"/>
        <w:bottom w:val="none" w:sz="0" w:space="0" w:color="auto"/>
        <w:right w:val="none" w:sz="0" w:space="0" w:color="auto"/>
      </w:divBdr>
    </w:div>
    <w:div w:id="856820122">
      <w:bodyDiv w:val="1"/>
      <w:marLeft w:val="0"/>
      <w:marRight w:val="0"/>
      <w:marTop w:val="0"/>
      <w:marBottom w:val="0"/>
      <w:divBdr>
        <w:top w:val="none" w:sz="0" w:space="0" w:color="auto"/>
        <w:left w:val="none" w:sz="0" w:space="0" w:color="auto"/>
        <w:bottom w:val="none" w:sz="0" w:space="0" w:color="auto"/>
        <w:right w:val="none" w:sz="0" w:space="0" w:color="auto"/>
      </w:divBdr>
    </w:div>
    <w:div w:id="974143703">
      <w:bodyDiv w:val="1"/>
      <w:marLeft w:val="0"/>
      <w:marRight w:val="0"/>
      <w:marTop w:val="0"/>
      <w:marBottom w:val="0"/>
      <w:divBdr>
        <w:top w:val="none" w:sz="0" w:space="0" w:color="auto"/>
        <w:left w:val="none" w:sz="0" w:space="0" w:color="auto"/>
        <w:bottom w:val="none" w:sz="0" w:space="0" w:color="auto"/>
        <w:right w:val="none" w:sz="0" w:space="0" w:color="auto"/>
      </w:divBdr>
    </w:div>
    <w:div w:id="1034116999">
      <w:bodyDiv w:val="1"/>
      <w:marLeft w:val="0"/>
      <w:marRight w:val="0"/>
      <w:marTop w:val="0"/>
      <w:marBottom w:val="0"/>
      <w:divBdr>
        <w:top w:val="none" w:sz="0" w:space="0" w:color="auto"/>
        <w:left w:val="none" w:sz="0" w:space="0" w:color="auto"/>
        <w:bottom w:val="none" w:sz="0" w:space="0" w:color="auto"/>
        <w:right w:val="none" w:sz="0" w:space="0" w:color="auto"/>
      </w:divBdr>
    </w:div>
    <w:div w:id="1107509296">
      <w:bodyDiv w:val="1"/>
      <w:marLeft w:val="0"/>
      <w:marRight w:val="0"/>
      <w:marTop w:val="0"/>
      <w:marBottom w:val="0"/>
      <w:divBdr>
        <w:top w:val="none" w:sz="0" w:space="0" w:color="auto"/>
        <w:left w:val="none" w:sz="0" w:space="0" w:color="auto"/>
        <w:bottom w:val="none" w:sz="0" w:space="0" w:color="auto"/>
        <w:right w:val="none" w:sz="0" w:space="0" w:color="auto"/>
      </w:divBdr>
    </w:div>
    <w:div w:id="1111784462">
      <w:bodyDiv w:val="1"/>
      <w:marLeft w:val="0"/>
      <w:marRight w:val="0"/>
      <w:marTop w:val="0"/>
      <w:marBottom w:val="0"/>
      <w:divBdr>
        <w:top w:val="none" w:sz="0" w:space="0" w:color="auto"/>
        <w:left w:val="none" w:sz="0" w:space="0" w:color="auto"/>
        <w:bottom w:val="none" w:sz="0" w:space="0" w:color="auto"/>
        <w:right w:val="none" w:sz="0" w:space="0" w:color="auto"/>
      </w:divBdr>
    </w:div>
    <w:div w:id="1273317864">
      <w:bodyDiv w:val="1"/>
      <w:marLeft w:val="0"/>
      <w:marRight w:val="0"/>
      <w:marTop w:val="0"/>
      <w:marBottom w:val="0"/>
      <w:divBdr>
        <w:top w:val="none" w:sz="0" w:space="0" w:color="auto"/>
        <w:left w:val="none" w:sz="0" w:space="0" w:color="auto"/>
        <w:bottom w:val="none" w:sz="0" w:space="0" w:color="auto"/>
        <w:right w:val="none" w:sz="0" w:space="0" w:color="auto"/>
      </w:divBdr>
    </w:div>
    <w:div w:id="1308775793">
      <w:bodyDiv w:val="1"/>
      <w:marLeft w:val="0"/>
      <w:marRight w:val="0"/>
      <w:marTop w:val="0"/>
      <w:marBottom w:val="0"/>
      <w:divBdr>
        <w:top w:val="none" w:sz="0" w:space="0" w:color="auto"/>
        <w:left w:val="none" w:sz="0" w:space="0" w:color="auto"/>
        <w:bottom w:val="none" w:sz="0" w:space="0" w:color="auto"/>
        <w:right w:val="none" w:sz="0" w:space="0" w:color="auto"/>
      </w:divBdr>
    </w:div>
    <w:div w:id="1332290739">
      <w:bodyDiv w:val="1"/>
      <w:marLeft w:val="0"/>
      <w:marRight w:val="0"/>
      <w:marTop w:val="0"/>
      <w:marBottom w:val="0"/>
      <w:divBdr>
        <w:top w:val="none" w:sz="0" w:space="0" w:color="auto"/>
        <w:left w:val="none" w:sz="0" w:space="0" w:color="auto"/>
        <w:bottom w:val="none" w:sz="0" w:space="0" w:color="auto"/>
        <w:right w:val="none" w:sz="0" w:space="0" w:color="auto"/>
      </w:divBdr>
    </w:div>
    <w:div w:id="1364163136">
      <w:bodyDiv w:val="1"/>
      <w:marLeft w:val="0"/>
      <w:marRight w:val="0"/>
      <w:marTop w:val="0"/>
      <w:marBottom w:val="0"/>
      <w:divBdr>
        <w:top w:val="none" w:sz="0" w:space="0" w:color="auto"/>
        <w:left w:val="none" w:sz="0" w:space="0" w:color="auto"/>
        <w:bottom w:val="none" w:sz="0" w:space="0" w:color="auto"/>
        <w:right w:val="none" w:sz="0" w:space="0" w:color="auto"/>
      </w:divBdr>
      <w:divsChild>
        <w:div w:id="1424299482">
          <w:marLeft w:val="0"/>
          <w:marRight w:val="0"/>
          <w:marTop w:val="0"/>
          <w:marBottom w:val="0"/>
          <w:divBdr>
            <w:top w:val="none" w:sz="0" w:space="0" w:color="auto"/>
            <w:left w:val="none" w:sz="0" w:space="0" w:color="auto"/>
            <w:bottom w:val="none" w:sz="0" w:space="0" w:color="auto"/>
            <w:right w:val="none" w:sz="0" w:space="0" w:color="auto"/>
          </w:divBdr>
        </w:div>
      </w:divsChild>
    </w:div>
    <w:div w:id="1402603337">
      <w:bodyDiv w:val="1"/>
      <w:marLeft w:val="0"/>
      <w:marRight w:val="0"/>
      <w:marTop w:val="0"/>
      <w:marBottom w:val="0"/>
      <w:divBdr>
        <w:top w:val="none" w:sz="0" w:space="0" w:color="auto"/>
        <w:left w:val="none" w:sz="0" w:space="0" w:color="auto"/>
        <w:bottom w:val="none" w:sz="0" w:space="0" w:color="auto"/>
        <w:right w:val="none" w:sz="0" w:space="0" w:color="auto"/>
      </w:divBdr>
    </w:div>
    <w:div w:id="1473595706">
      <w:bodyDiv w:val="1"/>
      <w:marLeft w:val="0"/>
      <w:marRight w:val="0"/>
      <w:marTop w:val="0"/>
      <w:marBottom w:val="0"/>
      <w:divBdr>
        <w:top w:val="none" w:sz="0" w:space="0" w:color="auto"/>
        <w:left w:val="none" w:sz="0" w:space="0" w:color="auto"/>
        <w:bottom w:val="none" w:sz="0" w:space="0" w:color="auto"/>
        <w:right w:val="none" w:sz="0" w:space="0" w:color="auto"/>
      </w:divBdr>
    </w:div>
    <w:div w:id="1506944086">
      <w:bodyDiv w:val="1"/>
      <w:marLeft w:val="0"/>
      <w:marRight w:val="0"/>
      <w:marTop w:val="0"/>
      <w:marBottom w:val="0"/>
      <w:divBdr>
        <w:top w:val="none" w:sz="0" w:space="0" w:color="auto"/>
        <w:left w:val="none" w:sz="0" w:space="0" w:color="auto"/>
        <w:bottom w:val="none" w:sz="0" w:space="0" w:color="auto"/>
        <w:right w:val="none" w:sz="0" w:space="0" w:color="auto"/>
      </w:divBdr>
      <w:divsChild>
        <w:div w:id="810749385">
          <w:marLeft w:val="0"/>
          <w:marRight w:val="0"/>
          <w:marTop w:val="0"/>
          <w:marBottom w:val="0"/>
          <w:divBdr>
            <w:top w:val="none" w:sz="0" w:space="0" w:color="auto"/>
            <w:left w:val="none" w:sz="0" w:space="0" w:color="auto"/>
            <w:bottom w:val="none" w:sz="0" w:space="0" w:color="auto"/>
            <w:right w:val="none" w:sz="0" w:space="0" w:color="auto"/>
          </w:divBdr>
        </w:div>
      </w:divsChild>
    </w:div>
    <w:div w:id="1651791589">
      <w:bodyDiv w:val="1"/>
      <w:marLeft w:val="0"/>
      <w:marRight w:val="0"/>
      <w:marTop w:val="0"/>
      <w:marBottom w:val="0"/>
      <w:divBdr>
        <w:top w:val="none" w:sz="0" w:space="0" w:color="auto"/>
        <w:left w:val="none" w:sz="0" w:space="0" w:color="auto"/>
        <w:bottom w:val="none" w:sz="0" w:space="0" w:color="auto"/>
        <w:right w:val="none" w:sz="0" w:space="0" w:color="auto"/>
      </w:divBdr>
    </w:div>
    <w:div w:id="1785732215">
      <w:bodyDiv w:val="1"/>
      <w:marLeft w:val="0"/>
      <w:marRight w:val="0"/>
      <w:marTop w:val="0"/>
      <w:marBottom w:val="0"/>
      <w:divBdr>
        <w:top w:val="none" w:sz="0" w:space="0" w:color="auto"/>
        <w:left w:val="none" w:sz="0" w:space="0" w:color="auto"/>
        <w:bottom w:val="none" w:sz="0" w:space="0" w:color="auto"/>
        <w:right w:val="none" w:sz="0" w:space="0" w:color="auto"/>
      </w:divBdr>
    </w:div>
    <w:div w:id="1944723472">
      <w:bodyDiv w:val="1"/>
      <w:marLeft w:val="0"/>
      <w:marRight w:val="0"/>
      <w:marTop w:val="0"/>
      <w:marBottom w:val="0"/>
      <w:divBdr>
        <w:top w:val="none" w:sz="0" w:space="0" w:color="auto"/>
        <w:left w:val="none" w:sz="0" w:space="0" w:color="auto"/>
        <w:bottom w:val="none" w:sz="0" w:space="0" w:color="auto"/>
        <w:right w:val="none" w:sz="0" w:space="0" w:color="auto"/>
      </w:divBdr>
    </w:div>
    <w:div w:id="208937661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yperlink" Target="https://www.gov.uk/government/publications/the-uk-trade-remedies-investigations-process/an-introduction-to-our-investigations-process" TargetMode="External"/><Relationship Id="rId18" Type="http://schemas.openxmlformats.org/officeDocument/2006/relationships/fontTable" Target="fontTable.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hyperlink" Target="http://www.trade-remedies.service.gov.uk" TargetMode="External"/><Relationship Id="rId17"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15" Type="http://schemas.openxmlformats.org/officeDocument/2006/relationships/image" Target="media/image1.emf"/><Relationship Id="rId10" Type="http://schemas.openxmlformats.org/officeDocument/2006/relationships/footnotes" Target="footnotes.xml"/><Relationship Id="rId19"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www.legislation.gov.uk/uksi/2018/1248/regulation/128/made"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2.png"/></Relationships>
</file>

<file path=word/glossary/_rels/document.xml.rels><?xml version="1.0" encoding="UTF-8" standalone="yes"?>
<Relationships xmlns="http://schemas.openxmlformats.org/package/2006/relationships"><Relationship Id="rId8" Type="http://schemas.openxmlformats.org/officeDocument/2006/relationships/webSettings" Target="webSettings.xml"/><Relationship Id="rId3" Type="http://schemas.openxmlformats.org/officeDocument/2006/relationships/customXml" Target="../../customXml/item8.xml"/><Relationship Id="rId7" Type="http://schemas.openxmlformats.org/officeDocument/2006/relationships/settings" Target="settings.xml"/><Relationship Id="rId2" Type="http://schemas.openxmlformats.org/officeDocument/2006/relationships/customXml" Target="../../customXml/item7.xml"/><Relationship Id="rId1" Type="http://schemas.openxmlformats.org/officeDocument/2006/relationships/customXml" Target="../../customXml/item6.xml"/><Relationship Id="rId6" Type="http://schemas.openxmlformats.org/officeDocument/2006/relationships/styles" Target="styles.xml"/><Relationship Id="rId5" Type="http://schemas.openxmlformats.org/officeDocument/2006/relationships/customXml" Target="../../customXml/item10.xml"/><Relationship Id="rId4" Type="http://schemas.openxmlformats.org/officeDocument/2006/relationships/customXml" Target="../../customXml/item9.xml"/><Relationship Id="rId9"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docParts>
    <w:docPart>
      <w:docPartPr>
        <w:name w:val="28017FA4E0F1447ABD8649E45642A91D"/>
        <w:category>
          <w:name w:val="General"/>
          <w:gallery w:val="placeholder"/>
        </w:category>
        <w:types>
          <w:type w:val="bbPlcHdr"/>
        </w:types>
        <w:behaviors>
          <w:behavior w:val="content"/>
        </w:behaviors>
        <w:guid w:val="{A42FEC18-FF04-4E20-96F6-39CB5911E943}"/>
      </w:docPartPr>
      <w:docPartBody>
        <w:p w:rsidR="00BA0DE7" w:rsidRDefault="00945F74" w:rsidP="00945F74">
          <w:pPr>
            <w:pStyle w:val="28017FA4E0F1447ABD8649E45642A91D"/>
          </w:pPr>
          <w:r>
            <w:rPr>
              <w:rStyle w:val="PlaceholderText"/>
            </w:rPr>
            <w:t>Click or tap here to enter text.</w:t>
          </w:r>
        </w:p>
      </w:docPartBody>
    </w:docPart>
    <w:docPart>
      <w:docPartPr>
        <w:name w:val="3B2E4F4B0199419490D59E1A01056BCF"/>
        <w:category>
          <w:name w:val="General"/>
          <w:gallery w:val="placeholder"/>
        </w:category>
        <w:types>
          <w:type w:val="bbPlcHdr"/>
        </w:types>
        <w:behaviors>
          <w:behavior w:val="content"/>
        </w:behaviors>
        <w:guid w:val="{A5BFD892-33D5-448F-B727-400E7A2A14A3}"/>
      </w:docPartPr>
      <w:docPartBody>
        <w:p w:rsidR="00BA0DE7" w:rsidRDefault="00945F74" w:rsidP="00945F74">
          <w:pPr>
            <w:pStyle w:val="3B2E4F4B0199419490D59E1A01056BCF"/>
          </w:pPr>
          <w:r>
            <w:rPr>
              <w:rStyle w:val="PlaceholderText"/>
            </w:rPr>
            <w:t>Click or tap here to enter text.</w:t>
          </w:r>
        </w:p>
      </w:docPartBody>
    </w:docPart>
    <w:docPart>
      <w:docPartPr>
        <w:name w:val="E18CD20052D947B6AEDCABC5491197FB"/>
        <w:category>
          <w:name w:val="General"/>
          <w:gallery w:val="placeholder"/>
        </w:category>
        <w:types>
          <w:type w:val="bbPlcHdr"/>
        </w:types>
        <w:behaviors>
          <w:behavior w:val="content"/>
        </w:behaviors>
        <w:guid w:val="{37B12BCC-514C-4A5F-915D-0C5C8903BFAB}"/>
      </w:docPartPr>
      <w:docPartBody>
        <w:p w:rsidR="00BA0DE7" w:rsidRDefault="00945F74" w:rsidP="00945F74">
          <w:pPr>
            <w:pStyle w:val="E18CD20052D947B6AEDCABC5491197FB"/>
          </w:pPr>
          <w:r>
            <w:rPr>
              <w:rStyle w:val="PlaceholderText"/>
            </w:rPr>
            <w:t>Click or tap here to enter text.</w:t>
          </w:r>
        </w:p>
      </w:docPartBody>
    </w:docPart>
    <w:docPart>
      <w:docPartPr>
        <w:name w:val="0C04CF8CC66E48BC981319BF118904E9"/>
        <w:category>
          <w:name w:val="General"/>
          <w:gallery w:val="placeholder"/>
        </w:category>
        <w:types>
          <w:type w:val="bbPlcHdr"/>
        </w:types>
        <w:behaviors>
          <w:behavior w:val="content"/>
        </w:behaviors>
        <w:guid w:val="{76F05256-3C67-4DD7-9053-D4D706D6B227}"/>
      </w:docPartPr>
      <w:docPartBody>
        <w:p w:rsidR="00BA0DE7" w:rsidRDefault="00945F74" w:rsidP="00945F74">
          <w:pPr>
            <w:pStyle w:val="0C04CF8CC66E48BC981319BF118904E9"/>
          </w:pPr>
          <w:r>
            <w:rPr>
              <w:rStyle w:val="PlaceholderText"/>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0002EFF" w:usb1="C0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SimHei">
    <w:altName w:val="黑体"/>
    <w:panose1 w:val="02010600030101010101"/>
    <w:charset w:val="86"/>
    <w:family w:val="modern"/>
    <w:pitch w:val="fixed"/>
    <w:sig w:usb0="00000001" w:usb1="080E0000" w:usb2="00000010" w:usb3="00000000" w:csb0="00040000" w:csb1="00000000"/>
  </w:font>
  <w:font w:name="Segoe UI">
    <w:panose1 w:val="020B0502040204020203"/>
    <w:charset w:val="00"/>
    <w:family w:val="swiss"/>
    <w:pitch w:val="variable"/>
    <w:sig w:usb0="E4002EFF" w:usb1="C000E47F" w:usb2="00000009" w:usb3="00000000" w:csb0="000001FF" w:csb1="00000000"/>
  </w:font>
  <w:font w:name="DengXian">
    <w:altName w:val="等线"/>
    <w:panose1 w:val="02010600030101010101"/>
    <w:charset w:val="86"/>
    <w:family w:val="modern"/>
    <w:pitch w:val="fixed"/>
    <w:sig w:usb0="00000001" w:usb1="080E0000" w:usb2="00000010" w:usb3="00000000" w:csb0="00040000" w:csb1="00000000"/>
  </w:font>
  <w:font w:name="Segoe UI Symbol">
    <w:panose1 w:val="020B0502040204020203"/>
    <w:charset w:val="00"/>
    <w:family w:val="swiss"/>
    <w:pitch w:val="variable"/>
    <w:sig w:usb0="800001E3" w:usb1="1200FFEF" w:usb2="0004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DengXian Light">
    <w:altName w:val="等线 Light"/>
    <w:panose1 w:val="00000000000000000000"/>
    <w:charset w:val="86"/>
    <w:family w:val="roman"/>
    <w:notTrueType/>
    <w:pitch w:val="default"/>
  </w:font>
  <w:font w:name="Calibri Light">
    <w:panose1 w:val="020F0302020204030204"/>
    <w:charset w:val="00"/>
    <w:family w:val="swiss"/>
    <w:pitch w:val="variable"/>
    <w:sig w:usb0="E0002A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07570"/>
    <w:rsid w:val="00005763"/>
    <w:rsid w:val="00116776"/>
    <w:rsid w:val="001202F3"/>
    <w:rsid w:val="001921E4"/>
    <w:rsid w:val="00195579"/>
    <w:rsid w:val="00237E33"/>
    <w:rsid w:val="002B6574"/>
    <w:rsid w:val="003020FE"/>
    <w:rsid w:val="003E232C"/>
    <w:rsid w:val="004A63EE"/>
    <w:rsid w:val="004B3667"/>
    <w:rsid w:val="004C1207"/>
    <w:rsid w:val="00544284"/>
    <w:rsid w:val="005F6C28"/>
    <w:rsid w:val="006648CB"/>
    <w:rsid w:val="007274C8"/>
    <w:rsid w:val="00752194"/>
    <w:rsid w:val="007D253B"/>
    <w:rsid w:val="00945F74"/>
    <w:rsid w:val="00A85223"/>
    <w:rsid w:val="00B07570"/>
    <w:rsid w:val="00B8501E"/>
    <w:rsid w:val="00B94BA0"/>
    <w:rsid w:val="00BA0DE7"/>
    <w:rsid w:val="00C371FA"/>
    <w:rsid w:val="00C7651D"/>
    <w:rsid w:val="00F66D1A"/>
  </w:rsids>
  <m:mathPr>
    <m:mathFont m:val="Cambria Math"/>
    <m:brkBin m:val="before"/>
    <m:brkBinSub m:val="--"/>
    <m:smallFrac m:val="0"/>
    <m:dispDef/>
    <m:lMargin m:val="0"/>
    <m:rMargin m:val="0"/>
    <m:defJc m:val="centerGroup"/>
    <m:wrapIndent m:val="1440"/>
    <m:intLim m:val="subSup"/>
    <m:naryLim m:val="undOvr"/>
  </m:mathPr>
  <w:themeFontLang w:val="en-GB" w:eastAsia="zh-CN"/>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EastAsia" w:hAnsiTheme="minorHAnsi" w:cstheme="minorBidi"/>
        <w:sz w:val="22"/>
        <w:szCs w:val="22"/>
        <w:lang w:val="en-GB" w:eastAsia="zh-CN"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B8501E"/>
    <w:rPr>
      <w:color w:val="808080"/>
    </w:rPr>
  </w:style>
  <w:style w:type="paragraph" w:customStyle="1" w:styleId="10207CABBE064896B3A397D8CBCD5237">
    <w:name w:val="10207CABBE064896B3A397D8CBCD5237"/>
    <w:rsid w:val="00B07570"/>
  </w:style>
  <w:style w:type="paragraph" w:customStyle="1" w:styleId="B2BCEB0CE8E14F53989C5804665F6F9F">
    <w:name w:val="B2BCEB0CE8E14F53989C5804665F6F9F"/>
    <w:rsid w:val="00B07570"/>
  </w:style>
  <w:style w:type="paragraph" w:customStyle="1" w:styleId="72D36FA33D714A03A47873E44A66147E">
    <w:name w:val="72D36FA33D714A03A47873E44A66147E"/>
    <w:rsid w:val="00B07570"/>
  </w:style>
  <w:style w:type="paragraph" w:customStyle="1" w:styleId="3CD6745C67144E7DA6281856EDB7E014">
    <w:name w:val="3CD6745C67144E7DA6281856EDB7E014"/>
    <w:rsid w:val="00B07570"/>
  </w:style>
  <w:style w:type="paragraph" w:customStyle="1" w:styleId="F3201FFAD9A247F98A85824B616C8341">
    <w:name w:val="F3201FFAD9A247F98A85824B616C8341"/>
    <w:rsid w:val="00B07570"/>
  </w:style>
  <w:style w:type="paragraph" w:customStyle="1" w:styleId="ECBAD9BDF41143DBBBBC4F87AA4507B4">
    <w:name w:val="ECBAD9BDF41143DBBBBC4F87AA4507B4"/>
    <w:rsid w:val="00B07570"/>
  </w:style>
  <w:style w:type="paragraph" w:customStyle="1" w:styleId="CD4AF9E8777844599E4ECC1BF983D497">
    <w:name w:val="CD4AF9E8777844599E4ECC1BF983D497"/>
    <w:rsid w:val="00B07570"/>
  </w:style>
  <w:style w:type="paragraph" w:customStyle="1" w:styleId="55170E36929E420CA49D8DFB3C7FD90D">
    <w:name w:val="55170E36929E420CA49D8DFB3C7FD90D"/>
    <w:rsid w:val="00B07570"/>
  </w:style>
  <w:style w:type="paragraph" w:customStyle="1" w:styleId="EDE5660E008A47DF81E168B728ED2394">
    <w:name w:val="EDE5660E008A47DF81E168B728ED2394"/>
    <w:rsid w:val="00B07570"/>
  </w:style>
  <w:style w:type="paragraph" w:customStyle="1" w:styleId="645AF1A6A9E0409598CDB8DE4E13384A">
    <w:name w:val="645AF1A6A9E0409598CDB8DE4E13384A"/>
    <w:rsid w:val="00B07570"/>
  </w:style>
  <w:style w:type="paragraph" w:customStyle="1" w:styleId="12473818C53C43BFA24990364CF2CE26">
    <w:name w:val="12473818C53C43BFA24990364CF2CE26"/>
    <w:rsid w:val="00B07570"/>
  </w:style>
  <w:style w:type="paragraph" w:customStyle="1" w:styleId="2B09621E71B543DD8878F85ED53DD384">
    <w:name w:val="2B09621E71B543DD8878F85ED53DD384"/>
    <w:rsid w:val="00B07570"/>
  </w:style>
  <w:style w:type="paragraph" w:customStyle="1" w:styleId="28017FA4E0F1447ABD8649E45642A91D">
    <w:name w:val="28017FA4E0F1447ABD8649E45642A91D"/>
    <w:rsid w:val="00945F74"/>
    <w:rPr>
      <w:lang w:eastAsia="en-GB"/>
    </w:rPr>
  </w:style>
  <w:style w:type="paragraph" w:customStyle="1" w:styleId="3B2E4F4B0199419490D59E1A01056BCF">
    <w:name w:val="3B2E4F4B0199419490D59E1A01056BCF"/>
    <w:rsid w:val="00945F74"/>
    <w:rPr>
      <w:lang w:eastAsia="en-GB"/>
    </w:rPr>
  </w:style>
  <w:style w:type="paragraph" w:customStyle="1" w:styleId="E18CD20052D947B6AEDCABC5491197FB">
    <w:name w:val="E18CD20052D947B6AEDCABC5491197FB"/>
    <w:rsid w:val="00945F74"/>
    <w:rPr>
      <w:lang w:eastAsia="en-GB"/>
    </w:rPr>
  </w:style>
  <w:style w:type="paragraph" w:customStyle="1" w:styleId="0C04CF8CC66E48BC981319BF118904E9">
    <w:name w:val="0C04CF8CC66E48BC981319BF118904E9"/>
    <w:rsid w:val="00945F74"/>
    <w:rPr>
      <w:lang w:eastAsia="en-GB"/>
    </w:rPr>
  </w:style>
  <w:style w:type="paragraph" w:customStyle="1" w:styleId="376DD543506C405EA196A6BA13D3D7AF">
    <w:name w:val="376DD543506C405EA196A6BA13D3D7AF"/>
    <w:rsid w:val="00B8501E"/>
    <w:pPr>
      <w:spacing w:after="0" w:line="276" w:lineRule="auto"/>
    </w:pPr>
    <w:rPr>
      <w:rFonts w:ascii="Arial" w:eastAsiaTheme="minorHAnsi" w:hAnsi="Arial"/>
      <w:sz w:val="24"/>
      <w:szCs w:val="24"/>
      <w:lang w:eastAsia="en-US"/>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e30f7a5d-8fa8-41c9-ac7a-9b097ed4b6af">
      <Value>53</Value>
      <Value>73</Value>
    </TaxCatchAll>
    <_ip_UnifiedCompliancePolicyUIAction xmlns="http://schemas.microsoft.com/sharepoint/v3" xsi:nil="true"/>
    <lcf76f155ced4ddcb4097134ff3c332f xmlns="ef760887-92d3-413b-b11d-236601df688e">
      <Terms xmlns="http://schemas.microsoft.com/office/infopath/2007/PartnerControls"/>
    </lcf76f155ced4ddcb4097134ff3c332f>
    <_ip_UnifiedCompliancePolicyProperties xmlns="http://schemas.microsoft.com/sharepoint/v3"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C9280E48E807ED4AA4BA7BE40CA69573" ma:contentTypeVersion="14" ma:contentTypeDescription="Create a new document." ma:contentTypeScope="" ma:versionID="41ea01d1926dcfac1ce170f61d45a062">
  <xsd:schema xmlns:xsd="http://www.w3.org/2001/XMLSchema" xmlns:xs="http://www.w3.org/2001/XMLSchema" xmlns:p="http://schemas.microsoft.com/office/2006/metadata/properties" xmlns:ns1="http://schemas.microsoft.com/sharepoint/v3" xmlns:ns2="ef760887-92d3-413b-b11d-236601df688e" xmlns:ns3="e30f7a5d-8fa8-41c9-ac7a-9b097ed4b6af" targetNamespace="http://schemas.microsoft.com/office/2006/metadata/properties" ma:root="true" ma:fieldsID="0f615fc2b09bf667a7b594565d090f0d" ns1:_="" ns2:_="" ns3:_="">
    <xsd:import namespace="http://schemas.microsoft.com/sharepoint/v3"/>
    <xsd:import namespace="ef760887-92d3-413b-b11d-236601df688e"/>
    <xsd:import namespace="e30f7a5d-8fa8-41c9-ac7a-9b097ed4b6af"/>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1:_ip_UnifiedCompliancePolicyProperties" minOccurs="0"/>
                <xsd:element ref="ns1:_ip_UnifiedCompliancePolicyUIAction" minOccurs="0"/>
                <xsd:element ref="ns2:MediaServiceLocatio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8" nillable="true" ma:displayName="Unified Compliance Policy Properties" ma:hidden="true" ma:internalName="_ip_UnifiedCompliancePolicyProperties">
      <xsd:simpleType>
        <xsd:restriction base="dms:Note"/>
      </xsd:simpleType>
    </xsd:element>
    <xsd:element name="_ip_UnifiedCompliancePolicyUIAction" ma:index="19"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f760887-92d3-413b-b11d-236601df688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6e40df2b-c156-4e70-b773-96d34ab3705a"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Location" ma:index="20" nillable="true" ma:displayName="Location" ma:description="" ma:indexed="true"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e30f7a5d-8fa8-41c9-ac7a-9b097ed4b6af"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449e4df2-fc7b-40ef-a90a-380ef4425123}" ma:internalName="TaxCatchAll" ma:showField="CatchAllData" ma:web="e30f7a5d-8fa8-41c9-ac7a-9b097ed4b6a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SharedContentType xmlns="Microsoft.SharePoint.Taxonomy.ContentTypeSync" SourceId="6e40df2b-c156-4e70-b773-96d34ab3705a" ContentTypeId="0x010100BD08157E53159745B5B23790F585095803" PreviousValue="false"/>
</file>

<file path=customXml/item6.xml><?xml version="1.0" encoding="utf-8"?>
<p:properties xmlns:p="http://schemas.microsoft.com/office/2006/metadata/properties" xmlns:xsi="http://www.w3.org/2001/XMLSchema-instance" xmlns:pc="http://schemas.microsoft.com/office/infopath/2007/PartnerControls">
  <documentManagement>
    <n7773d27fd9a4ef0a4570edab8c2d219 xmlns="ca3a8e5f-87ae-44bc-a796-b11748aeb6fc">
      <Terms xmlns="http://schemas.microsoft.com/office/infopath/2007/PartnerControls"/>
    </n7773d27fd9a4ef0a4570edab8c2d219>
    <Classification xmlns="c14de8ec-1bbe-45d0-9da6-488d8f109529">Official</Classification>
    <g5a4b0cbec154592b41f1508d48b083e xmlns="ca3a8e5f-87ae-44bc-a796-b11748aeb6fc">
      <Terms xmlns="http://schemas.microsoft.com/office/infopath/2007/PartnerControls">
        <TermInfo xmlns="http://schemas.microsoft.com/office/infopath/2007/PartnerControls">
          <TermName xmlns="http://schemas.microsoft.com/office/infopath/2007/PartnerControls">Steel Products</TermName>
          <TermId xmlns="http://schemas.microsoft.com/office/infopath/2007/PartnerControls">86968934-ccb9-49f1-b660-e3d169628c87</TermId>
        </TermInfo>
      </Terms>
    </g5a4b0cbec154592b41f1508d48b083e>
    <g69ac3da6be14936a6d4efc253c7d4fb xmlns="c14de8ec-1bbe-45d0-9da6-488d8f109529">
      <Terms xmlns="http://schemas.microsoft.com/office/infopath/2007/PartnerControls">
        <TermInfo xmlns="http://schemas.microsoft.com/office/infopath/2007/PartnerControls">
          <TermName xmlns="http://schemas.microsoft.com/office/infopath/2007/PartnerControls">PSQ</TermName>
          <TermId xmlns="http://schemas.microsoft.com/office/infopath/2007/PartnerControls">a19803bf-ce7d-4bd7-8334-29e946d3d2b2</TermId>
        </TermInfo>
      </Terms>
    </g69ac3da6be14936a6d4efc253c7d4fb>
    <TaxCatchAll xmlns="c14de8ec-1bbe-45d0-9da6-488d8f109529">
      <Value>53</Value>
      <Value>73</Value>
    </TaxCatchAll>
    <Uploaded_x002f_Downloaded_x0020_to_x002f_from_x0020_TRS xmlns="4973406f-5b2b-4b8a-8d9a-7b9112926217">false</Uploaded_x002f_Downloaded_x0020_to_x002f_from_x0020_TRS>
    <Originator xmlns="4973406f-5b2b-4b8a-8d9a-7b9112926217">TRA</Originator>
    <Confidential xmlns="4973406f-5b2b-4b8a-8d9a-7b9112926217">true</Confidential>
    <Originator_x0020_Type xmlns="4973406f-5b2b-4b8a-8d9a-7b9112926217">TRA</Originator_x0020_Type>
    <TaxCatchAllLabel xmlns="c14de8ec-1bbe-45d0-9da6-488d8f109529"/>
  </documentManagement>
</p:properties>
</file>

<file path=customXml/item7.xml><?xml version="1.0" encoding="utf-8"?>
<ct:contentTypeSchema xmlns:ct="http://schemas.microsoft.com/office/2006/metadata/contentType" xmlns:ma="http://schemas.microsoft.com/office/2006/metadata/properties/metaAttributes" ct:_="" ma:_="" ma:contentTypeName="Investigations Knowledge Word Document" ma:contentTypeID="0x010100BD08157E53159745B5B23790F585095803002D643CBB01E02344AA6A149ABD2FFE7600470F446902047741AD3CA017F9B01014" ma:contentTypeVersion="19" ma:contentTypeDescription="" ma:contentTypeScope="" ma:versionID="d208776102c9fe8e8a1bba32c0e82de8">
  <xsd:schema xmlns:xsd="http://www.w3.org/2001/XMLSchema" xmlns:xs="http://www.w3.org/2001/XMLSchema" xmlns:p="http://schemas.microsoft.com/office/2006/metadata/properties" xmlns:ns2="c14de8ec-1bbe-45d0-9da6-488d8f109529" xmlns:ns3="ca3a8e5f-87ae-44bc-a796-b11748aeb6fc" xmlns:ns4="4973406f-5b2b-4b8a-8d9a-7b9112926217" targetNamespace="http://schemas.microsoft.com/office/2006/metadata/properties" ma:root="true" ma:fieldsID="2ff397152dd63f90f85b5f53e6aa331b" ns2:_="" ns3:_="" ns4:_="">
    <xsd:import namespace="c14de8ec-1bbe-45d0-9da6-488d8f109529"/>
    <xsd:import namespace="ca3a8e5f-87ae-44bc-a796-b11748aeb6fc"/>
    <xsd:import namespace="4973406f-5b2b-4b8a-8d9a-7b9112926217"/>
    <xsd:element name="properties">
      <xsd:complexType>
        <xsd:sequence>
          <xsd:element name="documentManagement">
            <xsd:complexType>
              <xsd:all>
                <xsd:element ref="ns2:Classification" minOccurs="0"/>
                <xsd:element ref="ns4:Uploaded_x002f_Downloaded_x0020_to_x002f_from_x0020_TRS" minOccurs="0"/>
                <xsd:element ref="ns4:Originator_x0020_Type" minOccurs="0"/>
                <xsd:element ref="ns4:Originator" minOccurs="0"/>
                <xsd:element ref="ns4:Confidential" minOccurs="0"/>
                <xsd:element ref="ns2:TaxCatchAllLabel" minOccurs="0"/>
                <xsd:element ref="ns3:n7773d27fd9a4ef0a4570edab8c2d219" minOccurs="0"/>
                <xsd:element ref="ns3:g5a4b0cbec154592b41f1508d48b083e" minOccurs="0"/>
                <xsd:element ref="ns4:MediaServiceMetadata" minOccurs="0"/>
                <xsd:element ref="ns4:MediaServiceFastMetadata" minOccurs="0"/>
                <xsd:element ref="ns4:MediaServiceAutoKeyPoints" minOccurs="0"/>
                <xsd:element ref="ns4:MediaServiceKeyPoints" minOccurs="0"/>
                <xsd:element ref="ns3:SharedWithUsers" minOccurs="0"/>
                <xsd:element ref="ns3:SharedWithDetails" minOccurs="0"/>
                <xsd:element ref="ns4:MediaServiceAutoTags" minOccurs="0"/>
                <xsd:element ref="ns4:MediaServiceOCR" minOccurs="0"/>
                <xsd:element ref="ns4:MediaServiceGenerationTime" minOccurs="0"/>
                <xsd:element ref="ns4:MediaServiceEventHashCode" minOccurs="0"/>
                <xsd:element ref="ns2:g69ac3da6be14936a6d4efc253c7d4fb" minOccurs="0"/>
                <xsd:element ref="ns2: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14de8ec-1bbe-45d0-9da6-488d8f109529" elementFormDefault="qualified">
    <xsd:import namespace="http://schemas.microsoft.com/office/2006/documentManagement/types"/>
    <xsd:import namespace="http://schemas.microsoft.com/office/infopath/2007/PartnerControls"/>
    <xsd:element name="Classification" ma:index="3" nillable="true" ma:displayName="Classification" ma:format="Dropdown" ma:internalName="Classification" ma:readOnly="false">
      <xsd:simpleType>
        <xsd:restriction base="dms:Choice">
          <xsd:enumeration value="Official"/>
          <xsd:enumeration value="Official-Sensitive [Commercial]"/>
          <xsd:enumeration value="Official-Sensitive [Locsen]"/>
          <xsd:enumeration value="Official-Sensitive [Personal]"/>
        </xsd:restriction>
      </xsd:simpleType>
    </xsd:element>
    <xsd:element name="TaxCatchAllLabel" ma:index="10" nillable="true" ma:displayName="Taxonomy Catch All Column1" ma:hidden="true" ma:list="{1053c092-ccf0-4e43-9655-5ef4d7c575bb}" ma:internalName="TaxCatchAllLabel" ma:readOnly="false" ma:showField="CatchAllDataLabel" ma:web="ca3a8e5f-87ae-44bc-a796-b11748aeb6fc">
      <xsd:complexType>
        <xsd:complexContent>
          <xsd:extension base="dms:MultiChoiceLookup">
            <xsd:sequence>
              <xsd:element name="Value" type="dms:Lookup" maxOccurs="unbounded" minOccurs="0" nillable="true"/>
            </xsd:sequence>
          </xsd:extension>
        </xsd:complexContent>
      </xsd:complexType>
    </xsd:element>
    <xsd:element name="g69ac3da6be14936a6d4efc253c7d4fb" ma:index="29" nillable="true" ma:taxonomy="true" ma:internalName="g69ac3da6be14936a6d4efc253c7d4fb" ma:taxonomyFieldName="DocumentType" ma:displayName="Document Type" ma:readOnly="false" ma:default="" ma:fieldId="{069ac3da-6be1-4936-a6d4-efc253c7d4fb}" ma:sspId="6e40df2b-c156-4e70-b773-96d34ab3705a" ma:termSetId="e97ab188-662b-45da-b4ba-f12a41afe86e" ma:anchorId="00000000-0000-0000-0000-000000000000" ma:open="false" ma:isKeyword="false">
      <xsd:complexType>
        <xsd:sequence>
          <xsd:element ref="pc:Terms" minOccurs="0" maxOccurs="1"/>
        </xsd:sequence>
      </xsd:complexType>
    </xsd:element>
    <xsd:element name="TaxCatchAll" ma:index="30" nillable="true" ma:displayName="Taxonomy Catch All Column" ma:hidden="true" ma:list="{1053c092-ccf0-4e43-9655-5ef4d7c575bb}" ma:internalName="TaxCatchAll" ma:readOnly="false" ma:showField="CatchAllData" ma:web="ca3a8e5f-87ae-44bc-a796-b11748aeb6fc">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a3a8e5f-87ae-44bc-a796-b11748aeb6fc" elementFormDefault="qualified">
    <xsd:import namespace="http://schemas.microsoft.com/office/2006/documentManagement/types"/>
    <xsd:import namespace="http://schemas.microsoft.com/office/infopath/2007/PartnerControls"/>
    <xsd:element name="n7773d27fd9a4ef0a4570edab8c2d219" ma:index="13" nillable="true" ma:taxonomy="true" ma:internalName="n7773d27fd9a4ef0a4570edab8c2d219" ma:taxonomyFieldName="Country" ma:displayName="Country" ma:readOnly="false" ma:default="" ma:fieldId="{77773d27-fd9a-4ef0-a457-0edab8c2d219}" ma:sspId="6e40df2b-c156-4e70-b773-96d34ab3705a" ma:termSetId="82fb7f07-3cad-42fe-a562-65ed85ce7537" ma:anchorId="00000000-0000-0000-0000-000000000000" ma:open="false" ma:isKeyword="false">
      <xsd:complexType>
        <xsd:sequence>
          <xsd:element ref="pc:Terms" minOccurs="0" maxOccurs="1"/>
        </xsd:sequence>
      </xsd:complexType>
    </xsd:element>
    <xsd:element name="g5a4b0cbec154592b41f1508d48b083e" ma:index="15" nillable="true" ma:taxonomy="true" ma:internalName="g5a4b0cbec154592b41f1508d48b083e" ma:taxonomyFieldName="Product" ma:displayName="Product" ma:readOnly="false" ma:default="" ma:fieldId="{05a4b0cb-ec15-4592-b41f-1508d48b083e}" ma:sspId="6e40df2b-c156-4e70-b773-96d34ab3705a" ma:termSetId="b1f377ec-164a-4413-9759-bfa02da3d6d0" ma:anchorId="00000000-0000-0000-0000-000000000000" ma:open="false" ma:isKeyword="false">
      <xsd:complexType>
        <xsd:sequence>
          <xsd:element ref="pc:Terms" minOccurs="0" maxOccurs="1"/>
        </xsd:sequence>
      </xsd:complexType>
    </xsd:element>
    <xsd:element name="SharedWithUsers" ma:index="21"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73406f-5b2b-4b8a-8d9a-7b9112926217" elementFormDefault="qualified">
    <xsd:import namespace="http://schemas.microsoft.com/office/2006/documentManagement/types"/>
    <xsd:import namespace="http://schemas.microsoft.com/office/infopath/2007/PartnerControls"/>
    <xsd:element name="Uploaded_x002f_Downloaded_x0020_to_x002f_from_x0020_TRS" ma:index="6" nillable="true" ma:displayName="Uploaded/Downloaded to/from TRS" ma:default="0" ma:internalName="Uploaded_x002f_Downloaded_x0020_to_x002f_from_x0020_TRS" ma:readOnly="false">
      <xsd:simpleType>
        <xsd:restriction base="dms:Boolean"/>
      </xsd:simpleType>
    </xsd:element>
    <xsd:element name="Originator_x0020_Type" ma:index="7" nillable="true" ma:displayName="Originator Type" ma:default="TRA" ma:format="Dropdown" ma:internalName="Originator_x0020_Type">
      <xsd:simpleType>
        <xsd:restriction base="dms:Choice">
          <xsd:enumeration value="TRA"/>
          <xsd:enumeration value="Producer"/>
          <xsd:enumeration value="Importer"/>
          <xsd:enumeration value="Exporter"/>
          <xsd:enumeration value="Other"/>
        </xsd:restriction>
      </xsd:simpleType>
    </xsd:element>
    <xsd:element name="Originator" ma:index="8" nillable="true" ma:displayName="Originator" ma:default="TRA" ma:description="Name of organisation that created the original file" ma:format="Dropdown" ma:internalName="Originator" ma:readOnly="false">
      <xsd:simpleType>
        <xsd:restriction base="dms:Text">
          <xsd:maxLength value="255"/>
        </xsd:restriction>
      </xsd:simpleType>
    </xsd:element>
    <xsd:element name="Confidential" ma:index="9" nillable="true" ma:displayName="Confidential" ma:default="1" ma:format="Dropdown" ma:internalName="Confidential" ma:readOnly="false">
      <xsd:simpleType>
        <xsd:restriction base="dms:Boolean"/>
      </xsd:simpleType>
    </xsd:element>
    <xsd:element name="MediaServiceMetadata" ma:index="17" nillable="true" ma:displayName="MediaServiceMetadata" ma:hidden="true" ma:internalName="MediaServiceMetadata" ma:readOnly="true">
      <xsd:simpleType>
        <xsd:restriction base="dms:Note"/>
      </xsd:simpleType>
    </xsd:element>
    <xsd:element name="MediaServiceFastMetadata" ma:index="18" nillable="true" ma:displayName="MediaServiceFastMetadata" ma:hidden="true" ma:internalName="MediaServiceFastMetadata" ma:readOnly="true">
      <xsd:simpleType>
        <xsd:restriction base="dms:Note"/>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hidden="true" ma:internalName="MediaServiceKeyPoints" ma:readOnly="true">
      <xsd:simpleType>
        <xsd:restriction base="dms:Note"/>
      </xsd:simpleType>
    </xsd:element>
    <xsd:element name="MediaServiceAutoTags" ma:index="23" nillable="true" ma:displayName="Tags" ma:hidden="true" ma:internalName="MediaServiceAutoTags" ma:readOnly="true">
      <xsd:simpleType>
        <xsd:restriction base="dms:Text"/>
      </xsd:simple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8.xml><?xml version="1.0" encoding="utf-8"?>
<?mso-contentType ?>
<FormTemplates xmlns="http://schemas.microsoft.com/sharepoint/v3/contenttype/forms">
  <Display>DocumentLibraryForm</Display>
  <Edit>DocumentLibraryForm</Edit>
  <New>DocumentLibraryForm</New>
</FormTemplates>
</file>

<file path=customXml/item9.xml><?xml version="1.0" encoding="utf-8"?>
<b:Sources xmlns:b="http://schemas.openxmlformats.org/officeDocument/2006/bibliography" xmlns="http://schemas.openxmlformats.org/officeDocument/2006/bibliography" SelectedStyle="\APASixthEditionOfficeOnline.xsl" StyleName="APA" Version="6"/>
</file>

<file path=customXml/item10.xml><?xml version="1.0" encoding="utf-8"?>
<?mso-contentType ?>
<SharedContentType xmlns="Microsoft.SharePoint.Taxonomy.ContentTypeSync" SourceId="6e40df2b-c156-4e70-b773-96d34ab3705a" ContentTypeId="0x010100BD08157E53159745B5B23790F585095803" PreviousValue="false"/>
</file>

<file path=customXml/itemProps1.xml><?xml version="1.0" encoding="utf-8"?>
<ds:datastoreItem xmlns:ds="http://schemas.openxmlformats.org/officeDocument/2006/customXml" ds:itemID="{6004ED19-D50C-4122-B362-E3CF2400A4D3}">
  <ds:schemaRefs>
    <ds:schemaRef ds:uri="4973406f-5b2b-4b8a-8d9a-7b9112926217"/>
    <ds:schemaRef ds:uri="http://purl.org/dc/dcmitype/"/>
    <ds:schemaRef ds:uri="http://schemas.openxmlformats.org/package/2006/metadata/core-properties"/>
    <ds:schemaRef ds:uri="ca3a8e5f-87ae-44bc-a796-b11748aeb6fc"/>
    <ds:schemaRef ds:uri="http://schemas.microsoft.com/office/2006/documentManagement/types"/>
    <ds:schemaRef ds:uri="http://purl.org/dc/terms/"/>
    <ds:schemaRef ds:uri="http://purl.org/dc/elements/1.1/"/>
    <ds:schemaRef ds:uri="http://www.w3.org/XML/1998/namespace"/>
    <ds:schemaRef ds:uri="http://schemas.microsoft.com/office/infopath/2007/PartnerControls"/>
    <ds:schemaRef ds:uri="c14de8ec-1bbe-45d0-9da6-488d8f109529"/>
    <ds:schemaRef ds:uri="http://schemas.microsoft.com/office/2006/metadata/properties"/>
  </ds:schemaRefs>
</ds:datastoreItem>
</file>

<file path=customXml/itemProps2.xml><?xml version="1.0" encoding="utf-8"?>
<ds:datastoreItem xmlns:ds="http://schemas.openxmlformats.org/officeDocument/2006/customXml" ds:itemID="{2CAA8F8F-D7F6-4B76-ACE5-8FA6DB84C893}"/>
</file>

<file path=customXml/itemProps3.xml><?xml version="1.0" encoding="utf-8"?>
<ds:datastoreItem xmlns:ds="http://schemas.openxmlformats.org/officeDocument/2006/customXml" ds:itemID="{DEE0E2BA-E467-4882-9C44-0230CCF0D9BF}">
  <ds:schemaRefs>
    <ds:schemaRef ds:uri="http://schemas.microsoft.com/sharepoint/v3/contenttype/forms"/>
  </ds:schemaRefs>
</ds:datastoreItem>
</file>

<file path=customXml/itemProps4.xml><?xml version="1.0" encoding="utf-8"?>
<ds:datastoreItem xmlns:ds="http://schemas.openxmlformats.org/officeDocument/2006/customXml" ds:itemID="{6151BBCB-E161-4B47-8FD4-4683D006D17F}">
  <ds:schemaRefs>
    <ds:schemaRef ds:uri="http://schemas.openxmlformats.org/officeDocument/2006/bibliography"/>
  </ds:schemaRefs>
</ds:datastoreItem>
</file>

<file path=customXml/itemProps5.xml><?xml version="1.0" encoding="utf-8"?>
<ds:datastoreItem xmlns:ds="http://schemas.openxmlformats.org/officeDocument/2006/customXml" ds:itemID="{3A77A2EF-8A8A-4AE7-8BE1-423F4C274602}">
  <ds:schemaRefs>
    <ds:schemaRef ds:uri="Microsoft.SharePoint.Taxonomy.ContentTypeSync"/>
  </ds:schemaRefs>
</ds:datastoreItem>
</file>

<file path=customXml/itemProps6.xml><?xml version="1.0" encoding="utf-8"?>
<ds:datastoreItem xmlns:ds="http://schemas.openxmlformats.org/officeDocument/2006/customXml" ds:itemID="{6004ED19-D50C-4122-B362-E3CF2400A4D3}">
  <ds:schemaRefs>
    <ds:schemaRef ds:uri="4973406f-5b2b-4b8a-8d9a-7b9112926217"/>
    <ds:schemaRef ds:uri="http://purl.org/dc/dcmitype/"/>
    <ds:schemaRef ds:uri="http://schemas.openxmlformats.org/package/2006/metadata/core-properties"/>
    <ds:schemaRef ds:uri="ca3a8e5f-87ae-44bc-a796-b11748aeb6fc"/>
    <ds:schemaRef ds:uri="http://schemas.microsoft.com/office/2006/documentManagement/types"/>
    <ds:schemaRef ds:uri="http://purl.org/dc/terms/"/>
    <ds:schemaRef ds:uri="http://purl.org/dc/elements/1.1/"/>
    <ds:schemaRef ds:uri="http://www.w3.org/XML/1998/namespace"/>
    <ds:schemaRef ds:uri="http://schemas.microsoft.com/office/infopath/2007/PartnerControls"/>
    <ds:schemaRef ds:uri="c14de8ec-1bbe-45d0-9da6-488d8f109529"/>
    <ds:schemaRef ds:uri="http://schemas.microsoft.com/office/2006/metadata/properties"/>
  </ds:schemaRefs>
</ds:datastoreItem>
</file>

<file path=customXml/itemProps7.xml><?xml version="1.0" encoding="utf-8"?>
<ds:datastoreItem xmlns:ds="http://schemas.openxmlformats.org/officeDocument/2006/customXml" ds:itemID="{7B4D0F38-9A0D-4E8D-B1DD-066C08435BE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14de8ec-1bbe-45d0-9da6-488d8f109529"/>
    <ds:schemaRef ds:uri="ca3a8e5f-87ae-44bc-a796-b11748aeb6fc"/>
    <ds:schemaRef ds:uri="4973406f-5b2b-4b8a-8d9a-7b911292621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8.xml><?xml version="1.0" encoding="utf-8"?>
<ds:datastoreItem xmlns:ds="http://schemas.openxmlformats.org/officeDocument/2006/customXml" ds:itemID="{DEE0E2BA-E467-4882-9C44-0230CCF0D9BF}">
  <ds:schemaRefs>
    <ds:schemaRef ds:uri="http://schemas.microsoft.com/sharepoint/v3/contenttype/forms"/>
  </ds:schemaRefs>
</ds:datastoreItem>
</file>

<file path=customXml/itemProps9.xml><?xml version="1.0" encoding="utf-8"?>
<ds:datastoreItem xmlns:ds="http://schemas.openxmlformats.org/officeDocument/2006/customXml" ds:itemID="{6151BBCB-E161-4B47-8FD4-4683D006D17F}">
  <ds:schemaRefs>
    <ds:schemaRef ds:uri="http://schemas.openxmlformats.org/officeDocument/2006/bibliography"/>
  </ds:schemaRefs>
</ds:datastoreItem>
</file>

<file path=customXml/itemProps10.xml><?xml version="1.0" encoding="utf-8"?>
<ds:datastoreItem xmlns:ds="http://schemas.openxmlformats.org/officeDocument/2006/customXml" ds:itemID="{3A77A2EF-8A8A-4AE7-8BE1-423F4C274602}">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Normal.dotm</Template>
  <TotalTime>1</TotalTime>
  <Pages>1</Pages>
  <Words>2564</Words>
  <Characters>14618</Characters>
  <Application>Microsoft Office Word</Application>
  <DocSecurity>4</DocSecurity>
  <Lines>121</Lines>
  <Paragraphs>34</Paragraphs>
  <ScaleCrop>false</ScaleCrop>
  <Company/>
  <LinksUpToDate>false</LinksUpToDate>
  <CharactersWithSpaces>17148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Kevin Robins;Anika.Kersten@traderemedies.gov.uk</dc:creator>
  <cp:keywords/>
  <dc:description/>
  <cp:lastModifiedBy>Anika Kersten</cp:lastModifiedBy>
  <cp:revision>174</cp:revision>
  <dcterms:created xsi:type="dcterms:W3CDTF">2020-06-12T14:40:00Z</dcterms:created>
  <dcterms:modified xsi:type="dcterms:W3CDTF">2020-10-01T15:16:00Z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Business Unit">
    <vt:lpwstr>139;#Implementation|aa6a7122-e1de-47f9-9492-0fb949239f49</vt:lpwstr>
  </property>
  <property fmtid="{D5CDD505-2E9C-101B-9397-08002B2CF9AE}" pid="3" name="ContentTypeId">
    <vt:lpwstr>0x010100C9280E48E807ED4AA4BA7BE40CA69573</vt:lpwstr>
  </property>
  <property fmtid="{D5CDD505-2E9C-101B-9397-08002B2CF9AE}" pid="4" name="_dlc_DocIdItemGuid">
    <vt:lpwstr>a7751708-b23b-4c38-a795-ca64c5b49f3a</vt:lpwstr>
  </property>
  <property fmtid="{D5CDD505-2E9C-101B-9397-08002B2CF9AE}" pid="5" name="Product">
    <vt:lpwstr>73;#Steel Products|86968934-ccb9-49f1-b660-e3d169628c87</vt:lpwstr>
  </property>
  <property fmtid="{D5CDD505-2E9C-101B-9397-08002B2CF9AE}" pid="6" name="Country">
    <vt:lpwstr/>
  </property>
  <property fmtid="{D5CDD505-2E9C-101B-9397-08002B2CF9AE}" pid="7" name="DocumentType">
    <vt:lpwstr>53;#PSQ|a19803bf-ce7d-4bd7-8334-29e946d3d2b2</vt:lpwstr>
  </property>
  <property fmtid="{D5CDD505-2E9C-101B-9397-08002B2CF9AE}" pid="8" name="MSIP_Label_eb150e91-1403-4795-80a4-b7d1f9621190_Enabled">
    <vt:lpwstr>True</vt:lpwstr>
  </property>
  <property fmtid="{D5CDD505-2E9C-101B-9397-08002B2CF9AE}" pid="9" name="MSIP_Label_eb150e91-1403-4795-80a4-b7d1f9621190_SiteId">
    <vt:lpwstr>6d05c462-2956-4ec4-a0d4-480181c849f9</vt:lpwstr>
  </property>
  <property fmtid="{D5CDD505-2E9C-101B-9397-08002B2CF9AE}" pid="10" name="MSIP_Label_eb150e91-1403-4795-80a4-b7d1f9621190_Owner">
    <vt:lpwstr>Anika.Kersten@traderemedies.gov.uk</vt:lpwstr>
  </property>
  <property fmtid="{D5CDD505-2E9C-101B-9397-08002B2CF9AE}" pid="11" name="MSIP_Label_eb150e91-1403-4795-80a4-b7d1f9621190_SetDate">
    <vt:lpwstr>2020-08-27T14:36:15.9782248Z</vt:lpwstr>
  </property>
  <property fmtid="{D5CDD505-2E9C-101B-9397-08002B2CF9AE}" pid="12" name="MSIP_Label_eb150e91-1403-4795-80a4-b7d1f9621190_Name">
    <vt:lpwstr>OFFICIAL</vt:lpwstr>
  </property>
  <property fmtid="{D5CDD505-2E9C-101B-9397-08002B2CF9AE}" pid="13" name="MSIP_Label_eb150e91-1403-4795-80a4-b7d1f9621190_Application">
    <vt:lpwstr>Microsoft Azure Information Protection</vt:lpwstr>
  </property>
  <property fmtid="{D5CDD505-2E9C-101B-9397-08002B2CF9AE}" pid="14" name="MSIP_Label_eb150e91-1403-4795-80a4-b7d1f9621190_ActionId">
    <vt:lpwstr>1dd1e2d7-5d1a-48e0-b9b0-c549e1148bf7</vt:lpwstr>
  </property>
  <property fmtid="{D5CDD505-2E9C-101B-9397-08002B2CF9AE}" pid="15" name="MSIP_Label_eb150e91-1403-4795-80a4-b7d1f9621190_Extended_MSFT_Method">
    <vt:lpwstr>Manual</vt:lpwstr>
  </property>
  <property fmtid="{D5CDD505-2E9C-101B-9397-08002B2CF9AE}" pid="16" name="Sensitivity">
    <vt:lpwstr>OFFICIAL</vt:lpwstr>
  </property>
</Properties>
</file>