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18F43D41-994E-4EC1-A8CB-99BFAC5914EB}"/>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