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2" ma:contentTypeDescription="Create a new document." ma:contentTypeScope="" ma:versionID="56950577f264f632766a75cb3b9aba8c">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aa30e3010c7aed7f30ac38113d41b4b5"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D464F5F3-FE9A-45F1-B81C-F19C57BA569B}"/>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