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507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D1CFFDA-7E54-4CA9-8F2A-DE86A499C221}" v="1" dt="2026-05-10T10:15:38.81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94660"/>
  </p:normalViewPr>
  <p:slideViewPr>
    <p:cSldViewPr snapToGrid="0">
      <p:cViewPr varScale="1">
        <p:scale>
          <a:sx n="59" d="100"/>
          <a:sy n="59" d="100"/>
        </p:scale>
        <p:origin x="84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d Park" userId="4585f25a-336b-4f5c-9fa3-6dd1aa3542a5" providerId="ADAL" clId="{7000BBFF-1D72-4FF4-BEB0-34D918E38B98}"/>
    <pc:docChg chg="redo custSel modSld">
      <pc:chgData name="David Park" userId="4585f25a-336b-4f5c-9fa3-6dd1aa3542a5" providerId="ADAL" clId="{7000BBFF-1D72-4FF4-BEB0-34D918E38B98}" dt="2026-05-10T10:15:52.927" v="46" actId="1076"/>
      <pc:docMkLst>
        <pc:docMk/>
      </pc:docMkLst>
      <pc:sldChg chg="addSp delSp modSp mod">
        <pc:chgData name="David Park" userId="4585f25a-336b-4f5c-9fa3-6dd1aa3542a5" providerId="ADAL" clId="{7000BBFF-1D72-4FF4-BEB0-34D918E38B98}" dt="2026-05-10T10:15:52.927" v="46" actId="1076"/>
        <pc:sldMkLst>
          <pc:docMk/>
          <pc:sldMk cId="974337923" sldId="507"/>
        </pc:sldMkLst>
        <pc:spChg chg="add mod">
          <ac:chgData name="David Park" userId="4585f25a-336b-4f5c-9fa3-6dd1aa3542a5" providerId="ADAL" clId="{7000BBFF-1D72-4FF4-BEB0-34D918E38B98}" dt="2026-05-10T10:15:52.927" v="46" actId="1076"/>
          <ac:spMkLst>
            <pc:docMk/>
            <pc:sldMk cId="974337923" sldId="507"/>
            <ac:spMk id="4" creationId="{2DBBCD6C-F222-E303-4BA6-8A830EA96AC2}"/>
          </ac:spMkLst>
        </pc:spChg>
        <pc:picChg chg="del">
          <ac:chgData name="David Park" userId="4585f25a-336b-4f5c-9fa3-6dd1aa3542a5" providerId="ADAL" clId="{7000BBFF-1D72-4FF4-BEB0-34D918E38B98}" dt="2026-05-10T10:15:30.084" v="0" actId="478"/>
          <ac:picMkLst>
            <pc:docMk/>
            <pc:sldMk cId="974337923" sldId="507"/>
            <ac:picMk id="3" creationId="{07C82755-D1A3-DDC1-EDE3-5DF979F0FC3B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31C341-204B-A37B-3BB1-1027762E98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B25C7E-4CBE-ACEE-F391-D8FE426228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DA9182-B23C-83C6-24B4-93368F6CBF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6D95E-F548-4A2C-B3CC-6E6CD647C9BB}" type="datetimeFigureOut">
              <a:rPr lang="en-GB" smtClean="0"/>
              <a:t>10/05/2026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FF9DC5-1BE3-FE75-02A9-C4C98F7322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D1F1B3-4BF4-D78D-D02E-0276CE19A2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391B3-CFC7-40E2-AFA6-F4733F118C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9727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3A88E6-77C3-9BA4-196F-F7C08ADF61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B7216D-59B0-338C-2E66-504FF410EC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73F2EA-EF49-9655-42E7-188EFA4142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6D95E-F548-4A2C-B3CC-6E6CD647C9BB}" type="datetimeFigureOut">
              <a:rPr lang="en-GB" smtClean="0"/>
              <a:t>10/05/2026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3D0DA2-DD13-02F7-3FB5-AF8173792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B3A61D-6D84-C404-FB98-2FC1407A5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391B3-CFC7-40E2-AFA6-F4733F118C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5844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5A2842E-B47F-1CD1-63F9-71943350B7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EBD470-783A-B051-B718-63127B886E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9D6AB0-3B74-920A-3615-AA9339F4A3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6D95E-F548-4A2C-B3CC-6E6CD647C9BB}" type="datetimeFigureOut">
              <a:rPr lang="en-GB" smtClean="0"/>
              <a:t>10/05/2026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DD9BDE-2546-A90E-0219-540EB80CCF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E36301-D336-81B2-A09B-A6C0334C1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391B3-CFC7-40E2-AFA6-F4733F118C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7185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6741CD-255D-9EB5-BC9C-80172C7A9A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20753B-52A0-C2A3-AC45-20EC734AD8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A3834E-08A7-EA4B-971C-E2F6BBC1B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6D95E-F548-4A2C-B3CC-6E6CD647C9BB}" type="datetimeFigureOut">
              <a:rPr lang="en-GB" smtClean="0"/>
              <a:t>10/05/2026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D973AD-2A02-5753-20A1-A6BB56EBF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2A59A1-8115-CFD3-FDB8-B2CA1A23A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391B3-CFC7-40E2-AFA6-F4733F118C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3974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50707F-FEDA-1F0F-EEF8-AEFE330E0E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EE6300-721F-54BC-B8EF-589DD1A1E2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4A7514-6B15-2F72-AABE-80304BE81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6D95E-F548-4A2C-B3CC-6E6CD647C9BB}" type="datetimeFigureOut">
              <a:rPr lang="en-GB" smtClean="0"/>
              <a:t>10/05/2026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F55604-ABA3-598B-9DEF-724495E780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D31206-0BBB-53C2-9D5E-7B21542434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391B3-CFC7-40E2-AFA6-F4733F118C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318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B4A5E9-DF8B-DAD0-F813-0614C8B2CF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66021F-6CD1-1E7C-D183-1D6E9D39AA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53E4C4-DA0C-573B-9BD7-F2C3C8D7EC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7A349D-375E-BC64-2B61-A40115A8A2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6D95E-F548-4A2C-B3CC-6E6CD647C9BB}" type="datetimeFigureOut">
              <a:rPr lang="en-GB" smtClean="0"/>
              <a:t>10/05/2026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0E38ED-51BD-2E0D-C328-EF7F1C0D4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9BDDF1-E38D-EB13-5582-44D6DA7E8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391B3-CFC7-40E2-AFA6-F4733F118C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8600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1ECE09-DA3A-7E87-0640-59C78DFC3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A76320-097B-5A3B-AABA-1B8C32A12C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8AA926-ED34-96D7-135C-6F1C5C01F2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7D34543-34C6-A59C-D79C-D77E4AD876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1D9F275-810B-B7BB-EEFC-2D6D83B2E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548CC4F-03F3-CC3B-DA5B-96A7607AF4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6D95E-F548-4A2C-B3CC-6E6CD647C9BB}" type="datetimeFigureOut">
              <a:rPr lang="en-GB" smtClean="0"/>
              <a:t>10/05/2026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F5505F8-F534-DA32-79C8-94C8BFA176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85AF8E5-CE58-7845-3970-3DEE02825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391B3-CFC7-40E2-AFA6-F4733F118C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5240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B39E5-5CE9-D863-242E-D58E720C8E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27604B7-C08F-848F-8BE0-EEC3083218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6D95E-F548-4A2C-B3CC-6E6CD647C9BB}" type="datetimeFigureOut">
              <a:rPr lang="en-GB" smtClean="0"/>
              <a:t>10/05/2026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25BFBB4-B379-86E6-30DA-CD060C10C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8F060E-3C00-D9BE-345F-5CC6AAD902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391B3-CFC7-40E2-AFA6-F4733F118C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4084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1BA04F0-6731-AE3B-EE96-48A9B5AE7A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6D95E-F548-4A2C-B3CC-6E6CD647C9BB}" type="datetimeFigureOut">
              <a:rPr lang="en-GB" smtClean="0"/>
              <a:t>10/05/2026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2A9F9AA-619A-A0CE-5450-1EB139D831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35CC9A-6712-743C-B426-E23CF5634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391B3-CFC7-40E2-AFA6-F4733F118C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2432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DDCB0B-3749-F42B-E409-4AA68F084F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8CE0C8-29F0-CA9E-D0E8-E3F4E3BC5F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66239A-8DF8-50F2-CF70-F2D6D20DA6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079DF0-7A4C-DC1B-D23D-08C96CA354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6D95E-F548-4A2C-B3CC-6E6CD647C9BB}" type="datetimeFigureOut">
              <a:rPr lang="en-GB" smtClean="0"/>
              <a:t>10/05/2026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479336-A6F1-D913-DD4E-F89F64A71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522CAC-C7E3-039E-B794-FF0731016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391B3-CFC7-40E2-AFA6-F4733F118C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1342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3338F7-0769-2C27-41E8-27E1659927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E35C307-1910-1480-C2DB-8455D43B9F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5251C4-9316-8E4C-9F77-2F3E7F1BCD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FFCAA0-83B4-D784-9029-75F45EA53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F6D95E-F548-4A2C-B3CC-6E6CD647C9BB}" type="datetimeFigureOut">
              <a:rPr lang="en-GB" smtClean="0"/>
              <a:t>10/05/2026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AE9F8E-02EC-8E96-E3B2-2DD5CBA7B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227F07-1FBE-0FE4-6688-3FFF4C80C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1391B3-CFC7-40E2-AFA6-F4733F118C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9971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E176E19-B56D-70C4-118B-7027E73194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535E49-4F7A-77EA-AE65-7D60D81886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CEB2D4-E2FF-D4B2-E6A5-DC747394B8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FF6D95E-F548-4A2C-B3CC-6E6CD647C9BB}" type="datetimeFigureOut">
              <a:rPr lang="en-GB" smtClean="0"/>
              <a:t>10/05/2026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9417B6-D5C7-1EBD-72A3-A1B3BB1FFF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AD9043-74E7-4509-96D2-9EE35079BA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C1391B3-CFC7-40E2-AFA6-F4733F118C8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3779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AEA935-1A87-F3EB-CA0E-8081638800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2DBBCD6C-F222-E303-4BA6-8A830EA96AC2}"/>
              </a:ext>
            </a:extLst>
          </p:cNvPr>
          <p:cNvSpPr txBox="1"/>
          <p:nvPr/>
        </p:nvSpPr>
        <p:spPr>
          <a:xfrm>
            <a:off x="3799114" y="2699657"/>
            <a:ext cx="45937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Confidential member data - redacted</a:t>
            </a:r>
          </a:p>
        </p:txBody>
      </p:sp>
    </p:spTree>
    <p:extLst>
      <p:ext uri="{BB962C8B-B14F-4D97-AF65-F5344CB8AC3E}">
        <p14:creationId xmlns:p14="http://schemas.microsoft.com/office/powerpoint/2010/main" val="9743379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30f7a5d-8fa8-41c9-ac7a-9b097ed4b6af" xsi:nil="true"/>
    <lcf76f155ced4ddcb4097134ff3c332f xmlns="ef760887-92d3-413b-b11d-236601df688e">
      <Terms xmlns="http://schemas.microsoft.com/office/infopath/2007/PartnerControls"/>
    </lcf76f155ced4ddcb4097134ff3c332f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9280E48E807ED4AA4BA7BE40CA69573" ma:contentTypeVersion="14" ma:contentTypeDescription="Create a new document." ma:contentTypeScope="" ma:versionID="41ea01d1926dcfac1ce170f61d45a062">
  <xsd:schema xmlns:xsd="http://www.w3.org/2001/XMLSchema" xmlns:xs="http://www.w3.org/2001/XMLSchema" xmlns:p="http://schemas.microsoft.com/office/2006/metadata/properties" xmlns:ns1="http://schemas.microsoft.com/sharepoint/v3" xmlns:ns2="ef760887-92d3-413b-b11d-236601df688e" xmlns:ns3="e30f7a5d-8fa8-41c9-ac7a-9b097ed4b6af" targetNamespace="http://schemas.microsoft.com/office/2006/metadata/properties" ma:root="true" ma:fieldsID="0f615fc2b09bf667a7b594565d090f0d" ns1:_="" ns2:_="" ns3:_="">
    <xsd:import namespace="http://schemas.microsoft.com/sharepoint/v3"/>
    <xsd:import namespace="ef760887-92d3-413b-b11d-236601df688e"/>
    <xsd:import namespace="e30f7a5d-8fa8-41c9-ac7a-9b097ed4b6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f760887-92d3-413b-b11d-236601df688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6e40df2b-c156-4e70-b773-96d34ab3705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0f7a5d-8fa8-41c9-ac7a-9b097ed4b6af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449e4df2-fc7b-40ef-a90a-380ef4425123}" ma:internalName="TaxCatchAll" ma:showField="CatchAllData" ma:web="e30f7a5d-8fa8-41c9-ac7a-9b097ed4b6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E6A34A7-E5DC-4DE8-9252-A90907986651}">
  <ds:schemaRefs>
    <ds:schemaRef ds:uri="http://schemas.microsoft.com/office/2006/metadata/properties"/>
    <ds:schemaRef ds:uri="http://schemas.microsoft.com/office/infopath/2007/PartnerControls"/>
    <ds:schemaRef ds:uri="1e3fe71f-6246-43d7-89e6-27783dbf2653"/>
    <ds:schemaRef ds:uri="7fa354cf-26e9-4f77-ae78-999ab6867d22"/>
  </ds:schemaRefs>
</ds:datastoreItem>
</file>

<file path=customXml/itemProps2.xml><?xml version="1.0" encoding="utf-8"?>
<ds:datastoreItem xmlns:ds="http://schemas.openxmlformats.org/officeDocument/2006/customXml" ds:itemID="{D6062DD2-1602-4A16-A233-8EA72A406DC5}"/>
</file>

<file path=customXml/itemProps3.xml><?xml version="1.0" encoding="utf-8"?>
<ds:datastoreItem xmlns:ds="http://schemas.openxmlformats.org/officeDocument/2006/customXml" ds:itemID="{ECC4D5FF-78AC-40D8-8B9C-9D7C3BCD898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5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Paul Goldsmith</dc:creator>
  <cp:lastModifiedBy>David Park</cp:lastModifiedBy>
  <cp:revision>2</cp:revision>
  <dcterms:created xsi:type="dcterms:W3CDTF">2026-04-22T15:59:20Z</dcterms:created>
  <dcterms:modified xsi:type="dcterms:W3CDTF">2026-05-10T10:15:54Z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0x010100C9280E48E807ED4AA4BA7BE40CA69573</vt:lpwstr>
  </property>
  <property fmtid="{D5CDD505-2E9C-101B-9397-08002B2CF9AE}" pid="3" name="MediaServiceImageTags">
    <vt:lpwstr/>
  </property>
</Properties>
</file>