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60" y="66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EF07E-B85D-4FCB-A993-D82BF08A34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16C447-C680-46B0-B0B6-0DC57D974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F4C13E-B012-4619-91E9-C3679227C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FDE7-7AE9-45EF-AB5E-2BD9B3E126A3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E1CF4-C54E-4FAA-9050-F34F39237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672F3-0415-4915-A708-958E36E5E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FA34-91BE-4555-9DBB-1D37028A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5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76E34-C2D9-4090-85E0-426F3C6DC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17DFD9-0B45-4CF0-9ED1-0F9D93DAA1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0237E-81D5-456F-9595-95C9499B3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FDE7-7AE9-45EF-AB5E-2BD9B3E126A3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CFC4F-E8FE-4C59-A40C-349AAF3FD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931EF6-C494-421C-8EB1-FE4E341B4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FA34-91BE-4555-9DBB-1D37028A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82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54FFC-49AA-412C-8866-CCC1E9741C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984442-0661-4A1C-A13E-D55A33AC00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6D95F-0464-4A00-B49D-E3ACAD56D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FDE7-7AE9-45EF-AB5E-2BD9B3E126A3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DA90F4-E6C9-478F-AF62-F83EA67E2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AFEC7-D461-48E4-94BD-0377645BE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FA34-91BE-4555-9DBB-1D37028A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24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41BEE-121D-4DFF-A949-2F4294115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15225-608B-4A00-99ED-F52CD727D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4F0A1-8F05-45A6-92C1-2AEB9B71D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FDE7-7AE9-45EF-AB5E-2BD9B3E126A3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136A99-B38D-4B42-8FE9-89D688457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E8758-D8FC-43AE-B7E1-7F33148DC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FA34-91BE-4555-9DBB-1D37028A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515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368B3-0899-4784-AE5F-DEFEB24F2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5F2480-65BA-4CA5-9431-380936ACC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FD9EF-7D7E-4F33-AB39-701B25F55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FDE7-7AE9-45EF-AB5E-2BD9B3E126A3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5C6DA-5D1E-4605-90D4-A3B66FA71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7E4DB-B8AD-40DA-A32A-6ACC8C114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FA34-91BE-4555-9DBB-1D37028A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146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CB50E-0D17-48F8-BE0E-EF4332505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00289-38FB-42F2-857C-D06D53851C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DE56BD-0352-4CF4-8334-E43DC8420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C338D7-E934-4A91-8795-1EB9E9513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FDE7-7AE9-45EF-AB5E-2BD9B3E126A3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271570-37FF-492F-A867-4BABA9559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02006F-EF24-4900-AFD8-FFB105880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FA34-91BE-4555-9DBB-1D37028A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39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8E4D6-901B-41A9-859D-7B20E750A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22C8E-6B2A-494B-86C1-84DA92B5B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58564A-95AB-494B-810B-287538A140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7A76C3-7455-4618-8202-0A7826130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97DB67-A47F-4E1D-B3A1-89EDDCCADE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DA0D65-6556-4CC1-927E-AA3EE3F72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FDE7-7AE9-45EF-AB5E-2BD9B3E126A3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8529B2-96F1-41F6-A838-08CC6DCEF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248362-7343-46CD-BBD0-65D8BAE13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FA34-91BE-4555-9DBB-1D37028A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272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1CB34-B94E-42D8-9FD0-F4D086291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2E195F-6D19-4358-8E0D-80BC51620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FDE7-7AE9-45EF-AB5E-2BD9B3E126A3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4CA749-D5D2-4557-A773-B5802DF22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A6FCA1-3800-406C-895A-26EE648C5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FA34-91BE-4555-9DBB-1D37028A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296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4E705A-DBAD-4924-BE4E-F6B1A7E8D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FDE7-7AE9-45EF-AB5E-2BD9B3E126A3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D75EDA-FCC6-4652-9261-F7E38FDFF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6E0D5E-7CCA-4517-8286-35E707732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FA34-91BE-4555-9DBB-1D37028A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079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10AAA-EE60-4AE6-A515-EB4F4B67D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8A955-B052-4237-8C3A-62366D2AB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CB3C21-49D1-4854-8DDE-C4B54366E2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FC5DC6-78F4-42E9-BA20-34413A9BD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FDE7-7AE9-45EF-AB5E-2BD9B3E126A3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81B0EB-1DD9-42E8-8168-A41B564BC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20C18E-CA8B-4A16-96EB-47C1CB460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FA34-91BE-4555-9DBB-1D37028A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55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8AAE9-E10A-4BAF-9090-76750DA81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19146B-A9CF-48B2-AB7A-D1AEE73DE4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C235FE-945B-4745-AD69-5E0161409C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5573BB-6669-4281-B0C7-411E033A4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3FDE7-7AE9-45EF-AB5E-2BD9B3E126A3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54EBA9-A9E8-446B-A1BA-DF6070913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BCC38C-AFE7-487A-83B6-4B5A1F298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FA34-91BE-4555-9DBB-1D37028A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62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60ABE5-FA43-456F-AAA3-9240ECBCA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02B221-17B7-4321-9CF2-09B879BFA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2CC93-50B5-4350-90D1-F79B81E408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3FDE7-7AE9-45EF-AB5E-2BD9B3E126A3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27C5C-D105-4085-837D-70EF4BFA1A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9EEB9-7A1E-45C4-B346-B6A4735864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8FA34-91BE-4555-9DBB-1D37028A20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159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2DB3F4E-6AB3-4542-9B8C-964C746BADAE}"/>
              </a:ext>
            </a:extLst>
          </p:cNvPr>
          <p:cNvSpPr txBox="1"/>
          <p:nvPr/>
        </p:nvSpPr>
        <p:spPr>
          <a:xfrm>
            <a:off x="702365" y="1046922"/>
            <a:ext cx="55526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NON CONFIDENTIAL</a:t>
            </a:r>
          </a:p>
          <a:p>
            <a:endParaRPr lang="en-GB" dirty="0"/>
          </a:p>
          <a:p>
            <a:r>
              <a:rPr lang="en-GB" dirty="0"/>
              <a:t>Appendix 13 Management Information</a:t>
            </a:r>
          </a:p>
          <a:p>
            <a:endParaRPr lang="en-GB" dirty="0"/>
          </a:p>
          <a:p>
            <a:r>
              <a:rPr lang="en-GB" b="1" dirty="0">
                <a:solidFill>
                  <a:srgbClr val="FF0000"/>
                </a:solidFill>
              </a:rPr>
              <a:t>CONFIDENTIAL – COMMERCIALLY SENSITIVE</a:t>
            </a:r>
          </a:p>
        </p:txBody>
      </p:sp>
    </p:spTree>
    <p:extLst>
      <p:ext uri="{BB962C8B-B14F-4D97-AF65-F5344CB8AC3E}">
        <p14:creationId xmlns:p14="http://schemas.microsoft.com/office/powerpoint/2010/main" val="3254056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80E48E807ED4AA4BA7BE40CA69573" ma:contentTypeVersion="12" ma:contentTypeDescription="Create a new document." ma:contentTypeScope="" ma:versionID="56950577f264f632766a75cb3b9aba8c">
  <xsd:schema xmlns:xsd="http://www.w3.org/2001/XMLSchema" xmlns:xs="http://www.w3.org/2001/XMLSchema" xmlns:p="http://schemas.microsoft.com/office/2006/metadata/properties" xmlns:ns1="http://schemas.microsoft.com/sharepoint/v3" xmlns:ns2="ef760887-92d3-413b-b11d-236601df688e" xmlns:ns3="e30f7a5d-8fa8-41c9-ac7a-9b097ed4b6af" targetNamespace="http://schemas.microsoft.com/office/2006/metadata/properties" ma:root="true" ma:fieldsID="aa30e3010c7aed7f30ac38113d41b4b5" ns1:_="" ns2:_="" ns3:_="">
    <xsd:import namespace="http://schemas.microsoft.com/sharepoint/v3"/>
    <xsd:import namespace="ef760887-92d3-413b-b11d-236601df688e"/>
    <xsd:import namespace="e30f7a5d-8fa8-41c9-ac7a-9b097ed4b6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760887-92d3-413b-b11d-236601df6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40df2b-c156-4e70-b773-96d34ab370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0f7a5d-8fa8-41c9-ac7a-9b097ed4b6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49e4df2-fc7b-40ef-a90a-380ef4425123}" ma:internalName="TaxCatchAll" ma:showField="CatchAllData" ma:web="e30f7a5d-8fa8-41c9-ac7a-9b097ed4b6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ef760887-92d3-413b-b11d-236601df688e">
      <Terms xmlns="http://schemas.microsoft.com/office/infopath/2007/PartnerControls"/>
    </lcf76f155ced4ddcb4097134ff3c332f>
    <_ip_UnifiedCompliancePolicyProperties xmlns="http://schemas.microsoft.com/sharepoint/v3" xsi:nil="true"/>
    <TaxCatchAll xmlns="e30f7a5d-8fa8-41c9-ac7a-9b097ed4b6af" xsi:nil="true"/>
  </documentManagement>
</p:properties>
</file>

<file path=customXml/itemProps1.xml><?xml version="1.0" encoding="utf-8"?>
<ds:datastoreItem xmlns:ds="http://schemas.openxmlformats.org/officeDocument/2006/customXml" ds:itemID="{68FA00AE-4CA3-4073-AF66-7E397E5E9EBB}"/>
</file>

<file path=customXml/itemProps2.xml><?xml version="1.0" encoding="utf-8"?>
<ds:datastoreItem xmlns:ds="http://schemas.openxmlformats.org/officeDocument/2006/customXml" ds:itemID="{39872FF1-810A-44FF-B70F-E3593662C0CD}"/>
</file>

<file path=customXml/itemProps3.xml><?xml version="1.0" encoding="utf-8"?>
<ds:datastoreItem xmlns:ds="http://schemas.openxmlformats.org/officeDocument/2006/customXml" ds:itemID="{CE7A3430-5C96-4593-B33E-0B5A35962D4B}"/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Clive Lowther</dc:creator>
  <cp:lastModifiedBy>Clive Lowther</cp:lastModifiedBy>
  <cp:revision>9</cp:revision>
  <dcterms:created xsi:type="dcterms:W3CDTF">2020-11-16T17:49:06Z</dcterms:created>
  <dcterms:modified xsi:type="dcterms:W3CDTF">2021-01-04T15:55:02Z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0x010100C9280E48E807ED4AA4BA7BE40CA69573</vt:lpwstr>
  </property>
</Properties>
</file>