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6432D-87C6-4F7C-AD0F-965AE1477CB1}" v="2" dt="2023-03-06T11:11:36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Burnap" userId="faeb7031-9be5-43dd-b58b-1fdb908862e6" providerId="ADAL" clId="{95F6432D-87C6-4F7C-AD0F-965AE1477CB1}"/>
    <pc:docChg chg="custSel modSld">
      <pc:chgData name="Peter Burnap" userId="faeb7031-9be5-43dd-b58b-1fdb908862e6" providerId="ADAL" clId="{95F6432D-87C6-4F7C-AD0F-965AE1477CB1}" dt="2023-03-06T11:11:51.094" v="93" actId="27636"/>
      <pc:docMkLst>
        <pc:docMk/>
      </pc:docMkLst>
      <pc:sldChg chg="delSp modSp mod">
        <pc:chgData name="Peter Burnap" userId="faeb7031-9be5-43dd-b58b-1fdb908862e6" providerId="ADAL" clId="{95F6432D-87C6-4F7C-AD0F-965AE1477CB1}" dt="2023-03-06T11:11:51.094" v="93" actId="27636"/>
        <pc:sldMkLst>
          <pc:docMk/>
          <pc:sldMk cId="2056480856" sldId="256"/>
        </pc:sldMkLst>
        <pc:spChg chg="mod">
          <ac:chgData name="Peter Burnap" userId="faeb7031-9be5-43dd-b58b-1fdb908862e6" providerId="ADAL" clId="{95F6432D-87C6-4F7C-AD0F-965AE1477CB1}" dt="2023-03-06T11:11:51.094" v="93" actId="27636"/>
          <ac:spMkLst>
            <pc:docMk/>
            <pc:sldMk cId="2056480856" sldId="256"/>
            <ac:spMk id="2" creationId="{510E6F69-2238-D019-5444-8389ADD38A0D}"/>
          </ac:spMkLst>
        </pc:spChg>
        <pc:spChg chg="del mod">
          <ac:chgData name="Peter Burnap" userId="faeb7031-9be5-43dd-b58b-1fdb908862e6" providerId="ADAL" clId="{95F6432D-87C6-4F7C-AD0F-965AE1477CB1}" dt="2023-03-06T11:11:33.825" v="56"/>
          <ac:spMkLst>
            <pc:docMk/>
            <pc:sldMk cId="2056480856" sldId="256"/>
            <ac:spMk id="5" creationId="{3C41104E-0279-6456-507B-63951854217A}"/>
          </ac:spMkLst>
        </pc:spChg>
        <pc:spChg chg="mod">
          <ac:chgData name="Peter Burnap" userId="faeb7031-9be5-43dd-b58b-1fdb908862e6" providerId="ADAL" clId="{95F6432D-87C6-4F7C-AD0F-965AE1477CB1}" dt="2023-03-06T11:11:19.474" v="38" actId="6549"/>
          <ac:spMkLst>
            <pc:docMk/>
            <pc:sldMk cId="2056480856" sldId="256"/>
            <ac:spMk id="8" creationId="{3404C170-22BF-D326-4866-F5DFFC0D11B0}"/>
          </ac:spMkLst>
        </pc:spChg>
        <pc:picChg chg="del">
          <ac:chgData name="Peter Burnap" userId="faeb7031-9be5-43dd-b58b-1fdb908862e6" providerId="ADAL" clId="{95F6432D-87C6-4F7C-AD0F-965AE1477CB1}" dt="2023-03-06T11:11:38.769" v="58" actId="21"/>
          <ac:picMkLst>
            <pc:docMk/>
            <pc:sldMk cId="2056480856" sldId="256"/>
            <ac:picMk id="7" creationId="{D7E84C2C-7B82-AD39-7BA4-4B82D6A7CDC7}"/>
          </ac:picMkLst>
        </pc:picChg>
        <pc:picChg chg="del">
          <ac:chgData name="Peter Burnap" userId="faeb7031-9be5-43dd-b58b-1fdb908862e6" providerId="ADAL" clId="{95F6432D-87C6-4F7C-AD0F-965AE1477CB1}" dt="2023-03-06T11:11:33.825" v="54" actId="21"/>
          <ac:picMkLst>
            <pc:docMk/>
            <pc:sldMk cId="2056480856" sldId="256"/>
            <ac:picMk id="1026" creationId="{DCED878B-E59D-BE1A-2ADE-090907A7AEBC}"/>
          </ac:picMkLst>
        </pc:picChg>
        <pc:picChg chg="del">
          <ac:chgData name="Peter Burnap" userId="faeb7031-9be5-43dd-b58b-1fdb908862e6" providerId="ADAL" clId="{95F6432D-87C6-4F7C-AD0F-965AE1477CB1}" dt="2023-03-06T11:11:36.245" v="57" actId="21"/>
          <ac:picMkLst>
            <pc:docMk/>
            <pc:sldMk cId="2056480856" sldId="256"/>
            <ac:picMk id="1028" creationId="{BB63DC04-6FA1-B205-4ED0-F91795181D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12E53-0ECF-3832-1571-E6B8505FC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33457-6A1B-6B08-78DE-BF5056F9C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DAA1F-6B30-6480-BD9C-4D145874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2F0A-1F39-59B2-8726-542504800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55B8B-A395-AA05-308D-D3460C76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34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27641-0A2E-C9F0-D638-8D814AFCE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8DB45-5351-3BA7-7803-DBECFA614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04845-1C69-1293-DF1E-5B9746B8B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7F5BC-05A8-C23A-7660-DEF7E0910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BD0A2-5C0F-E176-D323-39DF8845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40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E852CD-1765-40A4-2F26-2A864D192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18C96-CFD2-CB8D-4E7F-84497C50B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3DFD5-B835-60AA-8739-5CDB7BBF9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8E75C-EFCC-AFD5-587C-CDD461EE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DE090-22C9-A6AD-5982-CCFF45BB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4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8D8C-C714-0BC8-4F27-BD4CC01F9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F5A26-9730-9D3E-007F-912F214A9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B50CD-DEFA-E95E-FBE9-36D5E3549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E6723-F03C-AB39-F2B9-1A0A7251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74115-BC99-B5E4-B34C-E8B547291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84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A2B0-D298-3025-D035-294B4FC71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7D039-8AA7-352D-FD82-EACB2033C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D393F-8A05-485C-E67D-4596EAE22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A5C75-D45F-BAF1-BFA2-4139276A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9CA9F-5BED-099F-93A0-2A4929F2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7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E073E-70CB-B47F-D1A4-0F53B041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27B1-9546-A963-37A9-050933C06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A7D6C-D9FE-314D-4080-ED9EED0B2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A7019-18CA-5652-7C1E-2F24E214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5ED38-D7BD-A68F-33C9-A99D8BE1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37CDC-B6AB-778C-3DF4-750CFD61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5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1FB86-DE15-1774-C425-13E95A04D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60560-AD79-BFAE-F56A-81BED7D87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0BF86-075E-1683-1204-A35751952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63A92C-8C5D-EA93-6131-82D3EE502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0A0E5-7221-DCBD-6565-880B0EB1D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41B2E-4C9E-A9B2-A50A-CDF9F46E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4613F-F4F4-4DB5-A035-849B4A0A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B03AB1-51A1-B13F-43BB-59706000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28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A7F6-6D72-C0B6-05D4-12D35338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812C81-F5F1-BA49-5C1F-F0325881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CDAD3-C890-BD9A-242B-6EC23E797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DB89A6-9F60-0E88-150F-B746A820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93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27F46B-581F-3A08-ADC6-E7444FA3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33AE6-B1CE-5CA5-88CE-FFAB24712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C9962-ECB7-B155-02FC-E6BFDA0E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41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8482-5855-599A-F780-A1956E5A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C1C47-7CCE-54D4-3ABF-DD19DAD9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7DEF9-D718-1A70-7733-0C93369ED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B8F24-709A-E6C8-9DD9-A9BEE157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7FEFA-4791-0550-B8E9-57D586EB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0FEB-39D6-09A4-E969-1EA51E1F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40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37EC7-0ECD-DD98-38D6-20525F669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1594EE-6124-FD01-BCF2-E4E4F7875C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213F1-068C-7BD7-8329-DB022EABF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C779FB-8966-25FD-A75E-50DA68850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4A71E-D902-3911-D7CA-C1FFA859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BD41F-5C4D-035F-4E45-98161BD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3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8F9B9C-03C9-CDAC-D3F7-E9BD79A0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4C0E9-B2F5-AF8B-0CCE-E07DC30B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0C24B-1F12-5D98-ABF0-3F4850310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E9491-48C6-4669-928F-DAC2E73C6FAA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2957F-CF31-55B7-974A-717429B22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BA6ED-8DB8-C77F-F5BD-0C174A6C9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80FB-80FB-4A4C-82C8-3D98BD86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6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6F69-2238-D019-5444-8389ADD38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953" y="923365"/>
            <a:ext cx="3612776" cy="510988"/>
          </a:xfrm>
        </p:spPr>
        <p:txBody>
          <a:bodyPr>
            <a:normAutofit fontScale="90000"/>
          </a:bodyPr>
          <a:lstStyle/>
          <a:p>
            <a:r>
              <a:rPr lang="en-GB" sz="1800" dirty="0">
                <a:latin typeface="Trebuchet MS" panose="020B0603020202020204" pitchFamily="34" charset="0"/>
              </a:rPr>
              <a:t>Redacted – </a:t>
            </a:r>
            <a:r>
              <a:rPr lang="en-GB" sz="1800">
                <a:latin typeface="Trebuchet MS" panose="020B0603020202020204" pitchFamily="34" charset="0"/>
              </a:rPr>
              <a:t>commercially sensitive</a:t>
            </a:r>
            <a:endParaRPr lang="en-GB" sz="1800" dirty="0">
              <a:latin typeface="Trebuchet MS" panose="020B06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04C170-22BF-D326-4866-F5DFFC0D11B0}"/>
              </a:ext>
            </a:extLst>
          </p:cNvPr>
          <p:cNvSpPr txBox="1"/>
          <p:nvPr/>
        </p:nvSpPr>
        <p:spPr>
          <a:xfrm>
            <a:off x="402731" y="242047"/>
            <a:ext cx="927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Trebuchet MS" panose="020B0603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56480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0f7a5d-8fa8-41c9-ac7a-9b097ed4b6af" xsi:nil="true"/>
    <lcf76f155ced4ddcb4097134ff3c332f xmlns="ef760887-92d3-413b-b11d-236601df688e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359D81-A025-4048-A7FA-DAB8F3B948EB}">
  <ds:schemaRefs>
    <ds:schemaRef ds:uri="http://schemas.microsoft.com/office/2006/metadata/properties"/>
    <ds:schemaRef ds:uri="http://schemas.microsoft.com/office/infopath/2007/PartnerControls"/>
    <ds:schemaRef ds:uri="9d541085-5d45-4682-9af9-cb6ea840742a"/>
    <ds:schemaRef ds:uri="a06c51aa-bc89-44db-8e43-7b469d0bcae3"/>
  </ds:schemaRefs>
</ds:datastoreItem>
</file>

<file path=customXml/itemProps2.xml><?xml version="1.0" encoding="utf-8"?>
<ds:datastoreItem xmlns:ds="http://schemas.openxmlformats.org/officeDocument/2006/customXml" ds:itemID="{4BC23E30-2468-46F4-903F-9E20CF0EC8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B6E690-94BA-44F1-B6EC-D012BB01AE3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Redacted – commercially sensitive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 Municipal Castings Gully Gratings and Manhole Covers</dc:title>
  <dc:creator>Peter Burnap</dc:creator>
  <cp:lastModifiedBy>Peter Burnap</cp:lastModifiedBy>
  <cp:revision>1</cp:revision>
  <dcterms:created xsi:type="dcterms:W3CDTF">2023-02-20T14:56:30Z</dcterms:created>
  <dcterms:modified xsi:type="dcterms:W3CDTF">2023-03-06T11:11:51Z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  <property fmtid="{D5CDD505-2E9C-101B-9397-08002B2CF9AE}" pid="3" name="MediaServiceImageTags">
    <vt:lpwstr/>
  </property>
</Properties>
</file>