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8A2ABC-0850-432A-8C81-BAB8766B3539}" v="1" dt="2023-03-06T11:15:34.3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 Burnap" userId="faeb7031-9be5-43dd-b58b-1fdb908862e6" providerId="ADAL" clId="{638A2ABC-0850-432A-8C81-BAB8766B3539}"/>
    <pc:docChg chg="custSel delSld modSld">
      <pc:chgData name="Peter Burnap" userId="faeb7031-9be5-43dd-b58b-1fdb908862e6" providerId="ADAL" clId="{638A2ABC-0850-432A-8C81-BAB8766B3539}" dt="2023-03-06T11:16:22.851" v="54" actId="27636"/>
      <pc:docMkLst>
        <pc:docMk/>
      </pc:docMkLst>
      <pc:sldChg chg="del">
        <pc:chgData name="Peter Burnap" userId="faeb7031-9be5-43dd-b58b-1fdb908862e6" providerId="ADAL" clId="{638A2ABC-0850-432A-8C81-BAB8766B3539}" dt="2023-03-06T11:14:21.613" v="0" actId="2696"/>
        <pc:sldMkLst>
          <pc:docMk/>
          <pc:sldMk cId="1949913929" sldId="257"/>
        </pc:sldMkLst>
      </pc:sldChg>
      <pc:sldChg chg="delSp modSp mod">
        <pc:chgData name="Peter Burnap" userId="faeb7031-9be5-43dd-b58b-1fdb908862e6" providerId="ADAL" clId="{638A2ABC-0850-432A-8C81-BAB8766B3539}" dt="2023-03-06T11:16:22.851" v="54" actId="27636"/>
        <pc:sldMkLst>
          <pc:docMk/>
          <pc:sldMk cId="163784812" sldId="258"/>
        </pc:sldMkLst>
        <pc:spChg chg="mod">
          <ac:chgData name="Peter Burnap" userId="faeb7031-9be5-43dd-b58b-1fdb908862e6" providerId="ADAL" clId="{638A2ABC-0850-432A-8C81-BAB8766B3539}" dt="2023-03-06T11:16:22.851" v="54" actId="27636"/>
          <ac:spMkLst>
            <pc:docMk/>
            <pc:sldMk cId="163784812" sldId="258"/>
            <ac:spMk id="2" creationId="{510E6F69-2238-D019-5444-8389ADD38A0D}"/>
          </ac:spMkLst>
        </pc:spChg>
        <pc:spChg chg="del mod">
          <ac:chgData name="Peter Burnap" userId="faeb7031-9be5-43dd-b58b-1fdb908862e6" providerId="ADAL" clId="{638A2ABC-0850-432A-8C81-BAB8766B3539}" dt="2023-03-06T11:15:34.314" v="9"/>
          <ac:spMkLst>
            <pc:docMk/>
            <pc:sldMk cId="163784812" sldId="258"/>
            <ac:spMk id="5" creationId="{3C41104E-0279-6456-507B-63951854217A}"/>
          </ac:spMkLst>
        </pc:spChg>
        <pc:spChg chg="del mod">
          <ac:chgData name="Peter Burnap" userId="faeb7031-9be5-43dd-b58b-1fdb908862e6" providerId="ADAL" clId="{638A2ABC-0850-432A-8C81-BAB8766B3539}" dt="2023-03-06T11:15:34.314" v="7"/>
          <ac:spMkLst>
            <pc:docMk/>
            <pc:sldMk cId="163784812" sldId="258"/>
            <ac:spMk id="8" creationId="{3404C170-22BF-D326-4866-F5DFFC0D11B0}"/>
          </ac:spMkLst>
        </pc:spChg>
        <pc:picChg chg="del">
          <ac:chgData name="Peter Burnap" userId="faeb7031-9be5-43dd-b58b-1fdb908862e6" providerId="ADAL" clId="{638A2ABC-0850-432A-8C81-BAB8766B3539}" dt="2023-03-06T11:15:34.314" v="5" actId="21"/>
          <ac:picMkLst>
            <pc:docMk/>
            <pc:sldMk cId="163784812" sldId="258"/>
            <ac:picMk id="3" creationId="{A2DED933-A4B9-E2BC-C99D-F7B273AB6D46}"/>
          </ac:picMkLst>
        </pc:picChg>
        <pc:picChg chg="del">
          <ac:chgData name="Peter Burnap" userId="faeb7031-9be5-43dd-b58b-1fdb908862e6" providerId="ADAL" clId="{638A2ABC-0850-432A-8C81-BAB8766B3539}" dt="2023-03-06T11:15:37.320" v="10" actId="21"/>
          <ac:picMkLst>
            <pc:docMk/>
            <pc:sldMk cId="163784812" sldId="258"/>
            <ac:picMk id="18" creationId="{017D1C3E-7A02-70CB-D6B5-05CE89209BAD}"/>
          </ac:picMkLst>
        </pc:picChg>
        <pc:picChg chg="del">
          <ac:chgData name="Peter Burnap" userId="faeb7031-9be5-43dd-b58b-1fdb908862e6" providerId="ADAL" clId="{638A2ABC-0850-432A-8C81-BAB8766B3539}" dt="2023-03-06T11:15:40.014" v="11" actId="21"/>
          <ac:picMkLst>
            <pc:docMk/>
            <pc:sldMk cId="163784812" sldId="258"/>
            <ac:picMk id="20" creationId="{FEFB6773-C0F1-531D-73D3-740CBE90B49D}"/>
          </ac:picMkLst>
        </pc:picChg>
        <pc:picChg chg="del">
          <ac:chgData name="Peter Burnap" userId="faeb7031-9be5-43dd-b58b-1fdb908862e6" providerId="ADAL" clId="{638A2ABC-0850-432A-8C81-BAB8766B3539}" dt="2023-03-06T11:15:42.407" v="12" actId="21"/>
          <ac:picMkLst>
            <pc:docMk/>
            <pc:sldMk cId="163784812" sldId="258"/>
            <ac:picMk id="22" creationId="{40595BBF-D875-1E4E-0A2F-E2F06096BD97}"/>
          </ac:picMkLst>
        </pc:picChg>
        <pc:picChg chg="del">
          <ac:chgData name="Peter Burnap" userId="faeb7031-9be5-43dd-b58b-1fdb908862e6" providerId="ADAL" clId="{638A2ABC-0850-432A-8C81-BAB8766B3539}" dt="2023-03-06T11:15:44.868" v="13" actId="21"/>
          <ac:picMkLst>
            <pc:docMk/>
            <pc:sldMk cId="163784812" sldId="258"/>
            <ac:picMk id="24" creationId="{B3EE8FD8-8E3E-59B7-D0F0-578431F88A03}"/>
          </ac:picMkLst>
        </pc:picChg>
        <pc:picChg chg="del">
          <ac:chgData name="Peter Burnap" userId="faeb7031-9be5-43dd-b58b-1fdb908862e6" providerId="ADAL" clId="{638A2ABC-0850-432A-8C81-BAB8766B3539}" dt="2023-03-06T11:15:47.490" v="14" actId="21"/>
          <ac:picMkLst>
            <pc:docMk/>
            <pc:sldMk cId="163784812" sldId="258"/>
            <ac:picMk id="26" creationId="{08FF10E5-1276-3D1C-0A49-353B30E5A3EB}"/>
          </ac:picMkLst>
        </pc:picChg>
        <pc:picChg chg="del">
          <ac:chgData name="Peter Burnap" userId="faeb7031-9be5-43dd-b58b-1fdb908862e6" providerId="ADAL" clId="{638A2ABC-0850-432A-8C81-BAB8766B3539}" dt="2023-03-06T11:15:49.643" v="15" actId="21"/>
          <ac:picMkLst>
            <pc:docMk/>
            <pc:sldMk cId="163784812" sldId="258"/>
            <ac:picMk id="28" creationId="{F326819B-0400-E8CC-0D14-97861F5C48C9}"/>
          </ac:picMkLst>
        </pc:picChg>
        <pc:picChg chg="del">
          <ac:chgData name="Peter Burnap" userId="faeb7031-9be5-43dd-b58b-1fdb908862e6" providerId="ADAL" clId="{638A2ABC-0850-432A-8C81-BAB8766B3539}" dt="2023-03-06T11:15:55.490" v="16" actId="21"/>
          <ac:picMkLst>
            <pc:docMk/>
            <pc:sldMk cId="163784812" sldId="258"/>
            <ac:picMk id="30" creationId="{92E7B1B6-6749-86FE-91A5-4D33C4E57FF7}"/>
          </ac:picMkLst>
        </pc:picChg>
        <pc:picChg chg="del">
          <ac:chgData name="Peter Burnap" userId="faeb7031-9be5-43dd-b58b-1fdb908862e6" providerId="ADAL" clId="{638A2ABC-0850-432A-8C81-BAB8766B3539}" dt="2023-03-06T11:16:01.223" v="17" actId="21"/>
          <ac:picMkLst>
            <pc:docMk/>
            <pc:sldMk cId="163784812" sldId="258"/>
            <ac:picMk id="32" creationId="{A70172FC-F5E8-DF74-F172-365E213D4B1E}"/>
          </ac:picMkLst>
        </pc:picChg>
        <pc:picChg chg="del">
          <ac:chgData name="Peter Burnap" userId="faeb7031-9be5-43dd-b58b-1fdb908862e6" providerId="ADAL" clId="{638A2ABC-0850-432A-8C81-BAB8766B3539}" dt="2023-03-06T11:16:10.407" v="18" actId="21"/>
          <ac:picMkLst>
            <pc:docMk/>
            <pc:sldMk cId="163784812" sldId="258"/>
            <ac:picMk id="34" creationId="{25C1C8AB-A162-7080-A154-F9EF52E15AB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12E53-0ECF-3832-1571-E6B8505FCB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833457-6A1B-6B08-78DE-BF5056F9C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DDAA1F-6B30-6480-BD9C-4D1458747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E9491-48C6-4669-928F-DAC2E73C6FAA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D2F0A-1F39-59B2-8726-542504800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55B8B-A395-AA05-308D-D3460C76C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80FB-80FB-4A4C-82C8-3D98BD86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4340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27641-0A2E-C9F0-D638-8D814AFCE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D8DB45-5351-3BA7-7803-DBECFA6148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904845-1C69-1293-DF1E-5B9746B8B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E9491-48C6-4669-928F-DAC2E73C6FAA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D7F5BC-05A8-C23A-7660-DEF7E0910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0BD0A2-5C0F-E176-D323-39DF88450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80FB-80FB-4A4C-82C8-3D98BD86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409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E852CD-1765-40A4-2F26-2A864D1923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18C96-CFD2-CB8D-4E7F-84497C50B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3DFD5-B835-60AA-8739-5CDB7BBF9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E9491-48C6-4669-928F-DAC2E73C6FAA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8E75C-EFCC-AFD5-587C-CDD461EE1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2DE090-22C9-A6AD-5982-CCFF45BB6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80FB-80FB-4A4C-82C8-3D98BD86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743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78D8C-C714-0BC8-4F27-BD4CC01F9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F5A26-9730-9D3E-007F-912F214A91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8B50CD-DEFA-E95E-FBE9-36D5E3549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E9491-48C6-4669-928F-DAC2E73C6FAA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8E6723-F03C-AB39-F2B9-1A0A72513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974115-BC99-B5E4-B34C-E8B547291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80FB-80FB-4A4C-82C8-3D98BD86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840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DA2B0-D298-3025-D035-294B4FC71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F7D039-8AA7-352D-FD82-EACB2033C1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6D393F-8A05-485C-E67D-4596EAE22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E9491-48C6-4669-928F-DAC2E73C6FAA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A5C75-D45F-BAF1-BFA2-4139276A8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9CA9F-5BED-099F-93A0-2A4929F2B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80FB-80FB-4A4C-82C8-3D98BD86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778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E073E-70CB-B47F-D1A4-0F53B041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A27B1-9546-A963-37A9-050933C060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AA7D6C-D9FE-314D-4080-ED9EED0B28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DA7019-18CA-5652-7C1E-2F24E2141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E9491-48C6-4669-928F-DAC2E73C6FAA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D5ED38-D7BD-A68F-33C9-A99D8BE1B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C37CDC-B6AB-778C-3DF4-750CFD61F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80FB-80FB-4A4C-82C8-3D98BD86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355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1FB86-DE15-1774-C425-13E95A04D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860560-AD79-BFAE-F56A-81BED7D874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90BF86-075E-1683-1204-A357519525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63A92C-8C5D-EA93-6131-82D3EE5021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50A0E5-7221-DCBD-6565-880B0EB1D5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141B2E-4C9E-A9B2-A50A-CDF9F46E8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E9491-48C6-4669-928F-DAC2E73C6FAA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84613F-F4F4-4DB5-A035-849B4A0A7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B03AB1-51A1-B13F-43BB-597060000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80FB-80FB-4A4C-82C8-3D98BD86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286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FA7F6-6D72-C0B6-05D4-12D353384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812C81-F5F1-BA49-5C1F-F03258812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E9491-48C6-4669-928F-DAC2E73C6FAA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4CDAD3-C890-BD9A-242B-6EC23E797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DB89A6-9F60-0E88-150F-B746A820F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80FB-80FB-4A4C-82C8-3D98BD86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939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27F46B-581F-3A08-ADC6-E7444FA36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E9491-48C6-4669-928F-DAC2E73C6FAA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C33AE6-B1CE-5CA5-88CE-FFAB24712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5C9962-ECB7-B155-02FC-E6BFDA0E0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80FB-80FB-4A4C-82C8-3D98BD86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1414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D8482-5855-599A-F780-A1956E5A7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C1C47-7CCE-54D4-3ABF-DD19DAD906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C7DEF9-D718-1A70-7733-0C93369ED5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5B8F24-709A-E6C8-9DD9-A9BEE157A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E9491-48C6-4669-928F-DAC2E73C6FAA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37FEFA-4791-0550-B8E9-57D586EBD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340FEB-39D6-09A4-E969-1EA51E1F2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80FB-80FB-4A4C-82C8-3D98BD86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408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37EC7-0ECD-DD98-38D6-20525F669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1594EE-6124-FD01-BCF2-E4E4F7875C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A213F1-068C-7BD7-8329-DB022EABFD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C779FB-8966-25FD-A75E-50DA68850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E9491-48C6-4669-928F-DAC2E73C6FAA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E4A71E-D902-3911-D7CA-C1FFA8599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6BD41F-5C4D-035F-4E45-98161BD0B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80FB-80FB-4A4C-82C8-3D98BD86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35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8F9B9C-03C9-CDAC-D3F7-E9BD79A0A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94C0E9-B2F5-AF8B-0CCE-E07DC30B6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0C24B-1F12-5D98-ABF0-3F48503109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E9491-48C6-4669-928F-DAC2E73C6FAA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2957F-CF31-55B7-974A-717429B222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1BA6ED-8DB8-C77F-F5BD-0C174A6C97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F80FB-80FB-4A4C-82C8-3D98BD86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64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E6F69-2238-D019-5444-8389ADD38A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9314" y="1047705"/>
            <a:ext cx="3612776" cy="510988"/>
          </a:xfrm>
        </p:spPr>
        <p:txBody>
          <a:bodyPr>
            <a:normAutofit fontScale="90000"/>
          </a:bodyPr>
          <a:lstStyle/>
          <a:p>
            <a:r>
              <a:rPr lang="en-GB" sz="1800" dirty="0">
                <a:latin typeface="Trebuchet MS" panose="020B0603020202020204" pitchFamily="34" charset="0"/>
              </a:rPr>
              <a:t>Redacted – </a:t>
            </a:r>
            <a:r>
              <a:rPr lang="en-GB" sz="1800">
                <a:latin typeface="Trebuchet MS" panose="020B0603020202020204" pitchFamily="34" charset="0"/>
              </a:rPr>
              <a:t>commercially sensitive</a:t>
            </a:r>
            <a:endParaRPr lang="en-GB" sz="18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84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280E48E807ED4AA4BA7BE40CA69573" ma:contentTypeVersion="14" ma:contentTypeDescription="Create a new document." ma:contentTypeScope="" ma:versionID="41ea01d1926dcfac1ce170f61d45a062">
  <xsd:schema xmlns:xsd="http://www.w3.org/2001/XMLSchema" xmlns:xs="http://www.w3.org/2001/XMLSchema" xmlns:p="http://schemas.microsoft.com/office/2006/metadata/properties" xmlns:ns1="http://schemas.microsoft.com/sharepoint/v3" xmlns:ns2="ef760887-92d3-413b-b11d-236601df688e" xmlns:ns3="e30f7a5d-8fa8-41c9-ac7a-9b097ed4b6af" targetNamespace="http://schemas.microsoft.com/office/2006/metadata/properties" ma:root="true" ma:fieldsID="0f615fc2b09bf667a7b594565d090f0d" ns1:_="" ns2:_="" ns3:_="">
    <xsd:import namespace="http://schemas.microsoft.com/sharepoint/v3"/>
    <xsd:import namespace="ef760887-92d3-413b-b11d-236601df688e"/>
    <xsd:import namespace="e30f7a5d-8fa8-41c9-ac7a-9b097ed4b6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760887-92d3-413b-b11d-236601df68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40df2b-c156-4e70-b773-96d34ab370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0f7a5d-8fa8-41c9-ac7a-9b097ed4b6a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49e4df2-fc7b-40ef-a90a-380ef4425123}" ma:internalName="TaxCatchAll" ma:showField="CatchAllData" ma:web="e30f7a5d-8fa8-41c9-ac7a-9b097ed4b6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ef760887-92d3-413b-b11d-236601df688e">
      <Terms xmlns="http://schemas.microsoft.com/office/infopath/2007/PartnerControls"/>
    </lcf76f155ced4ddcb4097134ff3c332f>
    <_ip_UnifiedCompliancePolicyProperties xmlns="http://schemas.microsoft.com/sharepoint/v3" xsi:nil="true"/>
    <TaxCatchAll xmlns="e30f7a5d-8fa8-41c9-ac7a-9b097ed4b6af" xsi:nil="true"/>
  </documentManagement>
</p:properties>
</file>

<file path=customXml/itemProps1.xml><?xml version="1.0" encoding="utf-8"?>
<ds:datastoreItem xmlns:ds="http://schemas.openxmlformats.org/officeDocument/2006/customXml" ds:itemID="{C20CB9B1-A0F5-436C-8B56-7C17DD7A6C7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462ED9E-057E-4A12-87EC-76DDAFB9D4AA}"/>
</file>

<file path=customXml/itemProps3.xml><?xml version="1.0" encoding="utf-8"?>
<ds:datastoreItem xmlns:ds="http://schemas.openxmlformats.org/officeDocument/2006/customXml" ds:itemID="{1F4A279E-068B-42DD-8D98-962EE1C912D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Redacted – commercially sensitive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Typical Municipal Castings Gully Gratings and Manhole Covers</dc:title>
  <dc:creator>Peter Burnap</dc:creator>
  <cp:lastModifiedBy>Peter Burnap</cp:lastModifiedBy>
  <cp:revision>2</cp:revision>
  <dcterms:created xsi:type="dcterms:W3CDTF">2023-02-20T14:56:30Z</dcterms:created>
  <dcterms:modified xsi:type="dcterms:W3CDTF">2023-03-06T11:16:23Z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0x010100C9280E48E807ED4AA4BA7BE40CA69573</vt:lpwstr>
  </property>
</Properties>
</file>