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9093AA-D5CE-4F14-BC7A-4CEECC490502}" v="237" dt="2020-08-04T13:29:41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912" autoAdjust="0"/>
    <p:restoredTop sz="94600"/>
  </p:normalViewPr>
  <p:slideViewPr>
    <p:cSldViewPr>
      <p:cViewPr varScale="1">
        <p:scale>
          <a:sx n="48" d="100"/>
          <a:sy n="48" d="100"/>
        </p:scale>
        <p:origin x="8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me, Lyall" userId="957dc83a-5ae8-44aa-b99d-71cf3e85e3f9" providerId="ADAL" clId="{0837ED22-45A2-406A-B2EB-1F0789A04427}"/>
    <pc:docChg chg="modSld">
      <pc:chgData name="Syme, Lyall" userId="957dc83a-5ae8-44aa-b99d-71cf3e85e3f9" providerId="ADAL" clId="{0837ED22-45A2-406A-B2EB-1F0789A04427}" dt="2020-08-04T13:29:41.961" v="247" actId="20577"/>
      <pc:docMkLst>
        <pc:docMk/>
      </pc:docMkLst>
      <pc:sldChg chg="modSp">
        <pc:chgData name="Syme, Lyall" userId="957dc83a-5ae8-44aa-b99d-71cf3e85e3f9" providerId="ADAL" clId="{0837ED22-45A2-406A-B2EB-1F0789A04427}" dt="2020-08-04T13:29:41.961" v="247" actId="20577"/>
        <pc:sldMkLst>
          <pc:docMk/>
          <pc:sldMk cId="0" sldId="258"/>
        </pc:sldMkLst>
        <pc:spChg chg="mod">
          <ac:chgData name="Syme, Lyall" userId="957dc83a-5ae8-44aa-b99d-71cf3e85e3f9" providerId="ADAL" clId="{0837ED22-45A2-406A-B2EB-1F0789A04427}" dt="2020-08-04T13:21:00.908" v="10" actId="20577"/>
          <ac:spMkLst>
            <pc:docMk/>
            <pc:sldMk cId="0" sldId="258"/>
            <ac:spMk id="4" creationId="{00000000-0000-0000-0000-000000000000}"/>
          </ac:spMkLst>
        </pc:spChg>
        <pc:graphicFrameChg chg="mod">
          <ac:chgData name="Syme, Lyall" userId="957dc83a-5ae8-44aa-b99d-71cf3e85e3f9" providerId="ADAL" clId="{0837ED22-45A2-406A-B2EB-1F0789A04427}" dt="2020-08-04T13:29:41.961" v="247" actId="20577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C312AA-B826-4199-8A78-0CB3A9FD341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3BE6318-78C0-4001-BA88-46EE3D991799}">
      <dgm:prSet phldrT="[Text]"/>
      <dgm:spPr/>
      <dgm:t>
        <a:bodyPr/>
        <a:lstStyle/>
        <a:p>
          <a:r>
            <a:rPr lang="en-GB"/>
            <a:t>TATA Steel Europe</a:t>
          </a:r>
          <a:endParaRPr lang="en-GB" dirty="0"/>
        </a:p>
      </dgm:t>
    </dgm:pt>
    <dgm:pt modelId="{21D8DA0F-7D87-486B-A5B2-164F494D4271}" type="parTrans" cxnId="{E6745EDE-06B0-4894-A06A-34C1DF7583F2}">
      <dgm:prSet/>
      <dgm:spPr/>
      <dgm:t>
        <a:bodyPr/>
        <a:lstStyle/>
        <a:p>
          <a:endParaRPr lang="en-GB"/>
        </a:p>
      </dgm:t>
    </dgm:pt>
    <dgm:pt modelId="{11D44DF9-8455-41AF-931B-7B920B5C8215}" type="sibTrans" cxnId="{E6745EDE-06B0-4894-A06A-34C1DF7583F2}">
      <dgm:prSet/>
      <dgm:spPr/>
      <dgm:t>
        <a:bodyPr/>
        <a:lstStyle/>
        <a:p>
          <a:endParaRPr lang="en-GB"/>
        </a:p>
      </dgm:t>
    </dgm:pt>
    <dgm:pt modelId="{9F07D69A-4B85-4B64-95DC-57FF8D86D4A0}">
      <dgm:prSet phldrT="[Text]"/>
      <dgm:spPr/>
      <dgm:t>
        <a:bodyPr/>
        <a:lstStyle/>
        <a:p>
          <a:r>
            <a:rPr lang="en-GB" dirty="0"/>
            <a:t>Sales &amp; Marketing</a:t>
          </a:r>
        </a:p>
      </dgm:t>
    </dgm:pt>
    <dgm:pt modelId="{A8BB493F-FE22-44EB-ADEA-A2BE1699EE7D}" type="parTrans" cxnId="{C770C7CD-7210-4AAC-AFA8-25F953033CBA}">
      <dgm:prSet/>
      <dgm:spPr/>
      <dgm:t>
        <a:bodyPr/>
        <a:lstStyle/>
        <a:p>
          <a:endParaRPr lang="en-GB" dirty="0"/>
        </a:p>
      </dgm:t>
    </dgm:pt>
    <dgm:pt modelId="{96B56674-1977-4DEC-AECA-34774D781C44}" type="sibTrans" cxnId="{C770C7CD-7210-4AAC-AFA8-25F953033CBA}">
      <dgm:prSet/>
      <dgm:spPr/>
      <dgm:t>
        <a:bodyPr/>
        <a:lstStyle/>
        <a:p>
          <a:endParaRPr lang="en-GB"/>
        </a:p>
      </dgm:t>
    </dgm:pt>
    <dgm:pt modelId="{D9173B2C-97D5-4D64-81B1-396DDC5D5CCE}">
      <dgm:prSet phldrT="[Text]"/>
      <dgm:spPr/>
      <dgm:t>
        <a:bodyPr/>
        <a:lstStyle/>
        <a:p>
          <a:r>
            <a:rPr lang="en-GB" dirty="0"/>
            <a:t>Downstream Operations</a:t>
          </a:r>
        </a:p>
      </dgm:t>
    </dgm:pt>
    <dgm:pt modelId="{CAF5A869-F922-4665-B19F-5D7DD15BC18B}" type="parTrans" cxnId="{CDCCC917-166E-423C-85B3-D1FBF7F078FE}">
      <dgm:prSet/>
      <dgm:spPr/>
      <dgm:t>
        <a:bodyPr/>
        <a:lstStyle/>
        <a:p>
          <a:endParaRPr lang="en-GB" dirty="0"/>
        </a:p>
      </dgm:t>
    </dgm:pt>
    <dgm:pt modelId="{964DAD79-FF48-4CB0-979A-3579CC88E3A6}" type="sibTrans" cxnId="{CDCCC917-166E-423C-85B3-D1FBF7F078FE}">
      <dgm:prSet/>
      <dgm:spPr/>
      <dgm:t>
        <a:bodyPr/>
        <a:lstStyle/>
        <a:p>
          <a:endParaRPr lang="en-GB"/>
        </a:p>
      </dgm:t>
    </dgm:pt>
    <dgm:pt modelId="{C8BA299F-A3F5-4099-B8DA-BAF34C02904B}">
      <dgm:prSet phldrT="[Text]"/>
      <dgm:spPr/>
      <dgm:t>
        <a:bodyPr/>
        <a:lstStyle/>
        <a:p>
          <a:r>
            <a:rPr lang="en-GB" dirty="0"/>
            <a:t>Strip UK</a:t>
          </a:r>
        </a:p>
      </dgm:t>
    </dgm:pt>
    <dgm:pt modelId="{D0BB2EB0-3891-413C-89E3-790EE4388A81}" type="parTrans" cxnId="{A1815089-40D9-4754-B6E9-0311A5075A92}">
      <dgm:prSet/>
      <dgm:spPr/>
      <dgm:t>
        <a:bodyPr/>
        <a:lstStyle/>
        <a:p>
          <a:endParaRPr lang="en-GB" dirty="0"/>
        </a:p>
      </dgm:t>
    </dgm:pt>
    <dgm:pt modelId="{9A2970E0-E794-4AB0-95D8-67D419F456B0}" type="sibTrans" cxnId="{A1815089-40D9-4754-B6E9-0311A5075A92}">
      <dgm:prSet/>
      <dgm:spPr/>
      <dgm:t>
        <a:bodyPr/>
        <a:lstStyle/>
        <a:p>
          <a:endParaRPr lang="en-GB"/>
        </a:p>
      </dgm:t>
    </dgm:pt>
    <dgm:pt modelId="{2E7D48F7-8FD9-45B3-9C90-6168581113E6}">
      <dgm:prSet phldrT="[Text]"/>
      <dgm:spPr/>
      <dgm:t>
        <a:bodyPr/>
        <a:lstStyle/>
        <a:p>
          <a:r>
            <a:rPr lang="en-GB" dirty="0"/>
            <a:t>Strip MLE</a:t>
          </a:r>
        </a:p>
      </dgm:t>
    </dgm:pt>
    <dgm:pt modelId="{7AFA0818-212E-4FAE-89D2-EF57ECD05856}" type="parTrans" cxnId="{6BD1422F-A34E-43AD-B73D-DEB2D6C712D2}">
      <dgm:prSet/>
      <dgm:spPr/>
      <dgm:t>
        <a:bodyPr/>
        <a:lstStyle/>
        <a:p>
          <a:endParaRPr lang="en-GB" dirty="0"/>
        </a:p>
      </dgm:t>
    </dgm:pt>
    <dgm:pt modelId="{CDB39852-4F6F-4CF7-AB16-5625968334B2}" type="sibTrans" cxnId="{6BD1422F-A34E-43AD-B73D-DEB2D6C712D2}">
      <dgm:prSet/>
      <dgm:spPr/>
      <dgm:t>
        <a:bodyPr/>
        <a:lstStyle/>
        <a:p>
          <a:endParaRPr lang="en-GB"/>
        </a:p>
      </dgm:t>
    </dgm:pt>
    <dgm:pt modelId="{89B6E6CA-C26C-49F1-BFA3-C5261F7134C0}">
      <dgm:prSet phldrT="[Text]"/>
      <dgm:spPr/>
      <dgm:t>
        <a:bodyPr/>
        <a:lstStyle/>
        <a:p>
          <a:r>
            <a:rPr lang="en-GB" dirty="0"/>
            <a:t>Operational Hubs</a:t>
          </a:r>
        </a:p>
      </dgm:t>
    </dgm:pt>
    <dgm:pt modelId="{639699FD-13CE-48FE-866E-BBE71FE39517}" type="parTrans" cxnId="{96D10255-A178-4FB3-B9FD-AFD5678DCBA8}">
      <dgm:prSet/>
      <dgm:spPr/>
      <dgm:t>
        <a:bodyPr/>
        <a:lstStyle/>
        <a:p>
          <a:endParaRPr lang="en-GB" dirty="0"/>
        </a:p>
      </dgm:t>
    </dgm:pt>
    <dgm:pt modelId="{59D3931B-9A3A-40D0-8564-3A20C51F2474}" type="sibTrans" cxnId="{96D10255-A178-4FB3-B9FD-AFD5678DCBA8}">
      <dgm:prSet/>
      <dgm:spPr/>
      <dgm:t>
        <a:bodyPr/>
        <a:lstStyle/>
        <a:p>
          <a:endParaRPr lang="en-GB"/>
        </a:p>
      </dgm:t>
    </dgm:pt>
    <dgm:pt modelId="{EFADEAD1-78B0-4B55-8F57-EB43883BE035}">
      <dgm:prSet phldrT="[Text]"/>
      <dgm:spPr/>
      <dgm:t>
        <a:bodyPr/>
        <a:lstStyle/>
        <a:p>
          <a:r>
            <a:rPr lang="en-GB" dirty="0"/>
            <a:t>End-Use Sectors</a:t>
          </a:r>
        </a:p>
      </dgm:t>
    </dgm:pt>
    <dgm:pt modelId="{79FF20EB-D953-4B23-B9B0-82ED37EFFAF7}" type="parTrans" cxnId="{B1490526-12C9-4A66-BD44-741F64D9D7C4}">
      <dgm:prSet/>
      <dgm:spPr/>
      <dgm:t>
        <a:bodyPr/>
        <a:lstStyle/>
        <a:p>
          <a:endParaRPr lang="en-GB" dirty="0"/>
        </a:p>
      </dgm:t>
    </dgm:pt>
    <dgm:pt modelId="{E7D8E240-23FB-4FC4-8057-B45F40656635}" type="sibTrans" cxnId="{B1490526-12C9-4A66-BD44-741F64D9D7C4}">
      <dgm:prSet/>
      <dgm:spPr/>
      <dgm:t>
        <a:bodyPr/>
        <a:lstStyle/>
        <a:p>
          <a:endParaRPr lang="en-GB"/>
        </a:p>
      </dgm:t>
    </dgm:pt>
    <dgm:pt modelId="{8BCDB1A5-0654-42AD-8A86-106356867D65}">
      <dgm:prSet/>
      <dgm:spPr/>
      <dgm:t>
        <a:bodyPr/>
        <a:lstStyle/>
        <a:p>
          <a:r>
            <a:rPr lang="en-GB" dirty="0"/>
            <a:t>Distribution</a:t>
          </a:r>
        </a:p>
      </dgm:t>
    </dgm:pt>
    <dgm:pt modelId="{ECA8BE60-DBD8-4842-8803-B26D88F3730C}" type="parTrans" cxnId="{4280D29B-3D62-4BBE-AA7E-E157CAF8D10F}">
      <dgm:prSet/>
      <dgm:spPr/>
      <dgm:t>
        <a:bodyPr/>
        <a:lstStyle/>
        <a:p>
          <a:endParaRPr lang="en-GB"/>
        </a:p>
      </dgm:t>
    </dgm:pt>
    <dgm:pt modelId="{B5A34948-3945-44FE-A238-D9AC8ECCB2C4}" type="sibTrans" cxnId="{4280D29B-3D62-4BBE-AA7E-E157CAF8D10F}">
      <dgm:prSet/>
      <dgm:spPr/>
      <dgm:t>
        <a:bodyPr/>
        <a:lstStyle/>
        <a:p>
          <a:endParaRPr lang="en-GB"/>
        </a:p>
      </dgm:t>
    </dgm:pt>
    <dgm:pt modelId="{8D20A0EF-1065-4A5A-81A8-5B2835D29352}">
      <dgm:prSet phldr="0"/>
      <dgm:spPr/>
      <dgm:t>
        <a:bodyPr/>
        <a:lstStyle/>
        <a:p>
          <a:r>
            <a:rPr lang="en-GB" dirty="0"/>
            <a:t>Group Functions</a:t>
          </a:r>
        </a:p>
      </dgm:t>
    </dgm:pt>
    <dgm:pt modelId="{9AB4E83E-A944-498D-8ADE-80B20F5207F7}" type="parTrans" cxnId="{29464C0E-6B17-41DA-AAA8-3CA6770BB081}">
      <dgm:prSet/>
      <dgm:spPr/>
      <dgm:t>
        <a:bodyPr/>
        <a:lstStyle/>
        <a:p>
          <a:endParaRPr lang="en-GB"/>
        </a:p>
      </dgm:t>
    </dgm:pt>
    <dgm:pt modelId="{EAD6BB92-5F11-482B-A5CA-F14830873AFB}" type="sibTrans" cxnId="{29464C0E-6B17-41DA-AAA8-3CA6770BB081}">
      <dgm:prSet/>
      <dgm:spPr/>
      <dgm:t>
        <a:bodyPr/>
        <a:lstStyle/>
        <a:p>
          <a:endParaRPr lang="en-GB"/>
        </a:p>
      </dgm:t>
    </dgm:pt>
    <dgm:pt modelId="{CA9C2A95-9250-40AF-AF1A-35F2DB107B5C}">
      <dgm:prSet phldr="0"/>
      <dgm:spPr/>
      <dgm:t>
        <a:bodyPr/>
        <a:lstStyle/>
        <a:p>
          <a:r>
            <a:rPr lang="en-GB" dirty="0">
              <a:latin typeface="Arial"/>
            </a:rPr>
            <a:t>Tubes</a:t>
          </a:r>
        </a:p>
      </dgm:t>
    </dgm:pt>
    <dgm:pt modelId="{DF36F0F8-FB41-49DA-99C8-7F97522C3D81}" type="parTrans" cxnId="{B3D4E39A-6473-4C2A-88D8-B86E77C38802}">
      <dgm:prSet/>
      <dgm:spPr/>
      <dgm:t>
        <a:bodyPr/>
        <a:lstStyle/>
        <a:p>
          <a:endParaRPr lang="en-GB"/>
        </a:p>
      </dgm:t>
    </dgm:pt>
    <dgm:pt modelId="{B3CE1CAB-0FF4-4F15-B91D-35EC3A472E34}" type="sibTrans" cxnId="{B3D4E39A-6473-4C2A-88D8-B86E77C38802}">
      <dgm:prSet/>
      <dgm:spPr/>
      <dgm:t>
        <a:bodyPr/>
        <a:lstStyle/>
        <a:p>
          <a:endParaRPr lang="en-GB"/>
        </a:p>
      </dgm:t>
    </dgm:pt>
    <dgm:pt modelId="{C820C268-C6E6-43A1-A3F3-462A3DF2E3BA}" type="pres">
      <dgm:prSet presAssocID="{30C312AA-B826-4199-8A78-0CB3A9FD341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491F2F-3F8E-4AEF-8480-739D38C80FFD}" type="pres">
      <dgm:prSet presAssocID="{53BE6318-78C0-4001-BA88-46EE3D991799}" presName="hierRoot1" presStyleCnt="0"/>
      <dgm:spPr/>
    </dgm:pt>
    <dgm:pt modelId="{B6E35EA6-576C-41FD-9C29-C7BF1C6F426C}" type="pres">
      <dgm:prSet presAssocID="{53BE6318-78C0-4001-BA88-46EE3D991799}" presName="composite" presStyleCnt="0"/>
      <dgm:spPr/>
    </dgm:pt>
    <dgm:pt modelId="{C04C28CD-A9FF-4C64-8B74-84C722091D42}" type="pres">
      <dgm:prSet presAssocID="{53BE6318-78C0-4001-BA88-46EE3D991799}" presName="background" presStyleLbl="node0" presStyleIdx="0" presStyleCnt="1"/>
      <dgm:spPr/>
    </dgm:pt>
    <dgm:pt modelId="{9B15AE33-1C3E-4A54-809B-4C3C5EC78917}" type="pres">
      <dgm:prSet presAssocID="{53BE6318-78C0-4001-BA88-46EE3D991799}" presName="text" presStyleLbl="fgAcc0" presStyleIdx="0" presStyleCnt="1" custLinFactY="-166983" custLinFactNeighborX="-48576" custLinFactNeighborY="-200000">
        <dgm:presLayoutVars>
          <dgm:chPref val="3"/>
        </dgm:presLayoutVars>
      </dgm:prSet>
      <dgm:spPr/>
    </dgm:pt>
    <dgm:pt modelId="{3F9F9931-DDA5-49FE-B328-1FBF962BBD0F}" type="pres">
      <dgm:prSet presAssocID="{53BE6318-78C0-4001-BA88-46EE3D991799}" presName="hierChild2" presStyleCnt="0"/>
      <dgm:spPr/>
    </dgm:pt>
    <dgm:pt modelId="{AFFE5B91-E9FF-4F90-B69A-5168E5895FAB}" type="pres">
      <dgm:prSet presAssocID="{A8BB493F-FE22-44EB-ADEA-A2BE1699EE7D}" presName="Name10" presStyleLbl="parChTrans1D2" presStyleIdx="0" presStyleCnt="3"/>
      <dgm:spPr/>
    </dgm:pt>
    <dgm:pt modelId="{F3F23B0C-0EE3-454C-945C-383FADDAC035}" type="pres">
      <dgm:prSet presAssocID="{9F07D69A-4B85-4B64-95DC-57FF8D86D4A0}" presName="hierRoot2" presStyleCnt="0"/>
      <dgm:spPr/>
    </dgm:pt>
    <dgm:pt modelId="{45FCCD8B-FBC7-476D-BCAB-6D4DF35457AA}" type="pres">
      <dgm:prSet presAssocID="{9F07D69A-4B85-4B64-95DC-57FF8D86D4A0}" presName="composite2" presStyleCnt="0"/>
      <dgm:spPr/>
    </dgm:pt>
    <dgm:pt modelId="{07A6F947-6056-41A9-801D-5D13B43BCEE9}" type="pres">
      <dgm:prSet presAssocID="{9F07D69A-4B85-4B64-95DC-57FF8D86D4A0}" presName="background2" presStyleLbl="node2" presStyleIdx="0" presStyleCnt="3"/>
      <dgm:spPr/>
    </dgm:pt>
    <dgm:pt modelId="{DDF3BC2F-9BCE-4AE8-BA02-3F90D2D8A4E8}" type="pres">
      <dgm:prSet presAssocID="{9F07D69A-4B85-4B64-95DC-57FF8D86D4A0}" presName="text2" presStyleLbl="fgAcc2" presStyleIdx="0" presStyleCnt="3">
        <dgm:presLayoutVars>
          <dgm:chPref val="3"/>
        </dgm:presLayoutVars>
      </dgm:prSet>
      <dgm:spPr/>
    </dgm:pt>
    <dgm:pt modelId="{BAE6FC1B-DFB1-485E-89CA-8D762A8FE5EA}" type="pres">
      <dgm:prSet presAssocID="{9F07D69A-4B85-4B64-95DC-57FF8D86D4A0}" presName="hierChild3" presStyleCnt="0"/>
      <dgm:spPr/>
    </dgm:pt>
    <dgm:pt modelId="{E688317E-4D1C-497B-8A55-11B33E739819}" type="pres">
      <dgm:prSet presAssocID="{79FF20EB-D953-4B23-B9B0-82ED37EFFAF7}" presName="Name17" presStyleLbl="parChTrans1D3" presStyleIdx="0" presStyleCnt="5"/>
      <dgm:spPr/>
    </dgm:pt>
    <dgm:pt modelId="{DD3F2BEE-6D7A-444D-B4D6-702D1CB4FC5C}" type="pres">
      <dgm:prSet presAssocID="{EFADEAD1-78B0-4B55-8F57-EB43883BE035}" presName="hierRoot3" presStyleCnt="0"/>
      <dgm:spPr/>
    </dgm:pt>
    <dgm:pt modelId="{13D64979-0CFD-4EFA-AD05-5B016CCFB211}" type="pres">
      <dgm:prSet presAssocID="{EFADEAD1-78B0-4B55-8F57-EB43883BE035}" presName="composite3" presStyleCnt="0"/>
      <dgm:spPr/>
    </dgm:pt>
    <dgm:pt modelId="{C0CE66D7-C35F-4FAC-A6E6-C3C9FCFFDE64}" type="pres">
      <dgm:prSet presAssocID="{EFADEAD1-78B0-4B55-8F57-EB43883BE035}" presName="background3" presStyleLbl="node3" presStyleIdx="0" presStyleCnt="5"/>
      <dgm:spPr/>
    </dgm:pt>
    <dgm:pt modelId="{DB631DB7-46FC-4195-ACEC-92FDBB109F01}" type="pres">
      <dgm:prSet presAssocID="{EFADEAD1-78B0-4B55-8F57-EB43883BE035}" presName="text3" presStyleLbl="fgAcc3" presStyleIdx="0" presStyleCnt="5">
        <dgm:presLayoutVars>
          <dgm:chPref val="3"/>
        </dgm:presLayoutVars>
      </dgm:prSet>
      <dgm:spPr/>
    </dgm:pt>
    <dgm:pt modelId="{CD19CC50-E7C8-4EDC-A9AF-359E57C7B267}" type="pres">
      <dgm:prSet presAssocID="{EFADEAD1-78B0-4B55-8F57-EB43883BE035}" presName="hierChild4" presStyleCnt="0"/>
      <dgm:spPr/>
    </dgm:pt>
    <dgm:pt modelId="{E2B09C5F-3679-4FEC-89C1-716E1E9443FE}" type="pres">
      <dgm:prSet presAssocID="{ECA8BE60-DBD8-4842-8803-B26D88F3730C}" presName="Name17" presStyleLbl="parChTrans1D3" presStyleIdx="1" presStyleCnt="5"/>
      <dgm:spPr/>
    </dgm:pt>
    <dgm:pt modelId="{3C42A748-26A5-46C3-8FE9-720063770B24}" type="pres">
      <dgm:prSet presAssocID="{8BCDB1A5-0654-42AD-8A86-106356867D65}" presName="hierRoot3" presStyleCnt="0"/>
      <dgm:spPr/>
    </dgm:pt>
    <dgm:pt modelId="{AB894AFB-3E95-4106-AB3C-508A8FD6844D}" type="pres">
      <dgm:prSet presAssocID="{8BCDB1A5-0654-42AD-8A86-106356867D65}" presName="composite3" presStyleCnt="0"/>
      <dgm:spPr/>
    </dgm:pt>
    <dgm:pt modelId="{4B547AB3-DA4A-41D3-AF02-A7A784DC8DA8}" type="pres">
      <dgm:prSet presAssocID="{8BCDB1A5-0654-42AD-8A86-106356867D65}" presName="background3" presStyleLbl="node3" presStyleIdx="1" presStyleCnt="5"/>
      <dgm:spPr/>
    </dgm:pt>
    <dgm:pt modelId="{1B5C435B-01BF-4255-80F1-F0ADB01A923D}" type="pres">
      <dgm:prSet presAssocID="{8BCDB1A5-0654-42AD-8A86-106356867D65}" presName="text3" presStyleLbl="fgAcc3" presStyleIdx="1" presStyleCnt="5">
        <dgm:presLayoutVars>
          <dgm:chPref val="3"/>
        </dgm:presLayoutVars>
      </dgm:prSet>
      <dgm:spPr/>
    </dgm:pt>
    <dgm:pt modelId="{523F6E3F-320B-42F3-87A1-FDF20E7A5F9A}" type="pres">
      <dgm:prSet presAssocID="{8BCDB1A5-0654-42AD-8A86-106356867D65}" presName="hierChild4" presStyleCnt="0"/>
      <dgm:spPr/>
    </dgm:pt>
    <dgm:pt modelId="{F6A6816F-2A4E-4427-965D-C0EC8A2904D2}" type="pres">
      <dgm:prSet presAssocID="{9AB4E83E-A944-498D-8ADE-80B20F5207F7}" presName="Name10" presStyleLbl="parChTrans1D2" presStyleIdx="1" presStyleCnt="3"/>
      <dgm:spPr/>
    </dgm:pt>
    <dgm:pt modelId="{DEB59716-A27B-4690-A356-A23DFEB20A3E}" type="pres">
      <dgm:prSet presAssocID="{8D20A0EF-1065-4A5A-81A8-5B2835D29352}" presName="hierRoot2" presStyleCnt="0"/>
      <dgm:spPr/>
    </dgm:pt>
    <dgm:pt modelId="{9AEC30AD-EF39-4A85-A267-8865EB19ADF2}" type="pres">
      <dgm:prSet presAssocID="{8D20A0EF-1065-4A5A-81A8-5B2835D29352}" presName="composite2" presStyleCnt="0"/>
      <dgm:spPr/>
    </dgm:pt>
    <dgm:pt modelId="{BDA5878B-B434-41FA-92A9-9C590C046A1E}" type="pres">
      <dgm:prSet presAssocID="{8D20A0EF-1065-4A5A-81A8-5B2835D29352}" presName="background2" presStyleLbl="node2" presStyleIdx="1" presStyleCnt="3"/>
      <dgm:spPr/>
    </dgm:pt>
    <dgm:pt modelId="{B4A209E7-A8E9-4843-AC5F-5A44586B1778}" type="pres">
      <dgm:prSet presAssocID="{8D20A0EF-1065-4A5A-81A8-5B2835D29352}" presName="text2" presStyleLbl="fgAcc2" presStyleIdx="1" presStyleCnt="3">
        <dgm:presLayoutVars>
          <dgm:chPref val="3"/>
        </dgm:presLayoutVars>
      </dgm:prSet>
      <dgm:spPr/>
    </dgm:pt>
    <dgm:pt modelId="{62BB5B25-8F5E-4BD6-A70C-B896E1282964}" type="pres">
      <dgm:prSet presAssocID="{8D20A0EF-1065-4A5A-81A8-5B2835D29352}" presName="hierChild3" presStyleCnt="0"/>
      <dgm:spPr/>
    </dgm:pt>
    <dgm:pt modelId="{9FD08FF7-9778-4F2A-9614-91CA06DC48A3}" type="pres">
      <dgm:prSet presAssocID="{639699FD-13CE-48FE-866E-BBE71FE39517}" presName="Name10" presStyleLbl="parChTrans1D2" presStyleIdx="2" presStyleCnt="3"/>
      <dgm:spPr/>
    </dgm:pt>
    <dgm:pt modelId="{3FAD6974-6F5B-476C-948A-5D94DB9F848F}" type="pres">
      <dgm:prSet presAssocID="{89B6E6CA-C26C-49F1-BFA3-C5261F7134C0}" presName="hierRoot2" presStyleCnt="0"/>
      <dgm:spPr/>
    </dgm:pt>
    <dgm:pt modelId="{06C476EE-48A5-4DCE-AC67-F010C040451B}" type="pres">
      <dgm:prSet presAssocID="{89B6E6CA-C26C-49F1-BFA3-C5261F7134C0}" presName="composite2" presStyleCnt="0"/>
      <dgm:spPr/>
    </dgm:pt>
    <dgm:pt modelId="{DC39631A-7F49-4360-B4CD-9BA9B03961FF}" type="pres">
      <dgm:prSet presAssocID="{89B6E6CA-C26C-49F1-BFA3-C5261F7134C0}" presName="background2" presStyleLbl="node2" presStyleIdx="2" presStyleCnt="3"/>
      <dgm:spPr/>
    </dgm:pt>
    <dgm:pt modelId="{FD57EE52-6744-4936-80AE-4BE8BA669C3B}" type="pres">
      <dgm:prSet presAssocID="{89B6E6CA-C26C-49F1-BFA3-C5261F7134C0}" presName="text2" presStyleLbl="fgAcc2" presStyleIdx="2" presStyleCnt="3">
        <dgm:presLayoutVars>
          <dgm:chPref val="3"/>
        </dgm:presLayoutVars>
      </dgm:prSet>
      <dgm:spPr/>
    </dgm:pt>
    <dgm:pt modelId="{123E9A5D-5774-43EA-A350-77C0B9273887}" type="pres">
      <dgm:prSet presAssocID="{89B6E6CA-C26C-49F1-BFA3-C5261F7134C0}" presName="hierChild3" presStyleCnt="0"/>
      <dgm:spPr/>
    </dgm:pt>
    <dgm:pt modelId="{065817F3-8F14-4273-874F-B24DC2619865}" type="pres">
      <dgm:prSet presAssocID="{D0BB2EB0-3891-413C-89E3-790EE4388A81}" presName="Name17" presStyleLbl="parChTrans1D3" presStyleIdx="2" presStyleCnt="5"/>
      <dgm:spPr/>
    </dgm:pt>
    <dgm:pt modelId="{F49750B6-3090-4BEC-BA82-E656F6E02B30}" type="pres">
      <dgm:prSet presAssocID="{C8BA299F-A3F5-4099-B8DA-BAF34C02904B}" presName="hierRoot3" presStyleCnt="0"/>
      <dgm:spPr/>
    </dgm:pt>
    <dgm:pt modelId="{D0B4AD90-B0FC-49A2-BE2A-944AF4236DB7}" type="pres">
      <dgm:prSet presAssocID="{C8BA299F-A3F5-4099-B8DA-BAF34C02904B}" presName="composite3" presStyleCnt="0"/>
      <dgm:spPr/>
    </dgm:pt>
    <dgm:pt modelId="{394FE692-3E13-4A96-8D60-81EB196E24D7}" type="pres">
      <dgm:prSet presAssocID="{C8BA299F-A3F5-4099-B8DA-BAF34C02904B}" presName="background3" presStyleLbl="node3" presStyleIdx="2" presStyleCnt="5"/>
      <dgm:spPr/>
    </dgm:pt>
    <dgm:pt modelId="{3924DD0C-4CBC-4735-A556-B1704DD5E640}" type="pres">
      <dgm:prSet presAssocID="{C8BA299F-A3F5-4099-B8DA-BAF34C02904B}" presName="text3" presStyleLbl="fgAcc3" presStyleIdx="2" presStyleCnt="5">
        <dgm:presLayoutVars>
          <dgm:chPref val="3"/>
        </dgm:presLayoutVars>
      </dgm:prSet>
      <dgm:spPr/>
    </dgm:pt>
    <dgm:pt modelId="{94A9ED5C-A18B-407A-B6A8-04F05A596ED7}" type="pres">
      <dgm:prSet presAssocID="{C8BA299F-A3F5-4099-B8DA-BAF34C02904B}" presName="hierChild4" presStyleCnt="0"/>
      <dgm:spPr/>
    </dgm:pt>
    <dgm:pt modelId="{698D8DC5-9816-4AE4-AAF8-884F6F28E43B}" type="pres">
      <dgm:prSet presAssocID="{7AFA0818-212E-4FAE-89D2-EF57ECD05856}" presName="Name17" presStyleLbl="parChTrans1D3" presStyleIdx="3" presStyleCnt="5"/>
      <dgm:spPr/>
    </dgm:pt>
    <dgm:pt modelId="{4517AD92-2F8D-48F4-A549-E23D6BBE82E2}" type="pres">
      <dgm:prSet presAssocID="{2E7D48F7-8FD9-45B3-9C90-6168581113E6}" presName="hierRoot3" presStyleCnt="0"/>
      <dgm:spPr/>
    </dgm:pt>
    <dgm:pt modelId="{A1F35D70-A117-4AC9-A473-E477FF573385}" type="pres">
      <dgm:prSet presAssocID="{2E7D48F7-8FD9-45B3-9C90-6168581113E6}" presName="composite3" presStyleCnt="0"/>
      <dgm:spPr/>
    </dgm:pt>
    <dgm:pt modelId="{EF257927-D160-435C-B130-78CFB266618A}" type="pres">
      <dgm:prSet presAssocID="{2E7D48F7-8FD9-45B3-9C90-6168581113E6}" presName="background3" presStyleLbl="node3" presStyleIdx="3" presStyleCnt="5"/>
      <dgm:spPr/>
    </dgm:pt>
    <dgm:pt modelId="{CB53CFDA-5341-4FB9-B3EA-B720235D34B4}" type="pres">
      <dgm:prSet presAssocID="{2E7D48F7-8FD9-45B3-9C90-6168581113E6}" presName="text3" presStyleLbl="fgAcc3" presStyleIdx="3" presStyleCnt="5">
        <dgm:presLayoutVars>
          <dgm:chPref val="3"/>
        </dgm:presLayoutVars>
      </dgm:prSet>
      <dgm:spPr/>
    </dgm:pt>
    <dgm:pt modelId="{733AF950-313C-45D9-8459-DA31FFE2B5C8}" type="pres">
      <dgm:prSet presAssocID="{2E7D48F7-8FD9-45B3-9C90-6168581113E6}" presName="hierChild4" presStyleCnt="0"/>
      <dgm:spPr/>
    </dgm:pt>
    <dgm:pt modelId="{E4D9CFC1-ECBD-47CE-BFBC-9AF1EFBEC59D}" type="pres">
      <dgm:prSet presAssocID="{CAF5A869-F922-4665-B19F-5D7DD15BC18B}" presName="Name17" presStyleLbl="parChTrans1D3" presStyleIdx="4" presStyleCnt="5"/>
      <dgm:spPr/>
    </dgm:pt>
    <dgm:pt modelId="{A626152A-9974-4CCB-9A14-548F2103FA8F}" type="pres">
      <dgm:prSet presAssocID="{D9173B2C-97D5-4D64-81B1-396DDC5D5CCE}" presName="hierRoot3" presStyleCnt="0"/>
      <dgm:spPr/>
    </dgm:pt>
    <dgm:pt modelId="{4B9E5E3E-2770-49DD-BC39-1A5032072CFF}" type="pres">
      <dgm:prSet presAssocID="{D9173B2C-97D5-4D64-81B1-396DDC5D5CCE}" presName="composite3" presStyleCnt="0"/>
      <dgm:spPr/>
    </dgm:pt>
    <dgm:pt modelId="{DC709818-3E8D-4CC4-8054-73A4069A144B}" type="pres">
      <dgm:prSet presAssocID="{D9173B2C-97D5-4D64-81B1-396DDC5D5CCE}" presName="background3" presStyleLbl="node3" presStyleIdx="4" presStyleCnt="5"/>
      <dgm:spPr/>
    </dgm:pt>
    <dgm:pt modelId="{F3AC7B5C-116B-4814-8B1E-D388500EA49F}" type="pres">
      <dgm:prSet presAssocID="{D9173B2C-97D5-4D64-81B1-396DDC5D5CCE}" presName="text3" presStyleLbl="fgAcc3" presStyleIdx="4" presStyleCnt="5">
        <dgm:presLayoutVars>
          <dgm:chPref val="3"/>
        </dgm:presLayoutVars>
      </dgm:prSet>
      <dgm:spPr/>
    </dgm:pt>
    <dgm:pt modelId="{A148C472-6E80-4316-8BDE-32D0DD1226E5}" type="pres">
      <dgm:prSet presAssocID="{D9173B2C-97D5-4D64-81B1-396DDC5D5CCE}" presName="hierChild4" presStyleCnt="0"/>
      <dgm:spPr/>
    </dgm:pt>
    <dgm:pt modelId="{BC3A9950-E4DD-45B7-8684-E5F70F85865D}" type="pres">
      <dgm:prSet presAssocID="{DF36F0F8-FB41-49DA-99C8-7F97522C3D81}" presName="Name23" presStyleLbl="parChTrans1D4" presStyleIdx="0" presStyleCnt="1"/>
      <dgm:spPr/>
    </dgm:pt>
    <dgm:pt modelId="{7E599B8B-4748-4E4C-93FB-A312481199E2}" type="pres">
      <dgm:prSet presAssocID="{CA9C2A95-9250-40AF-AF1A-35F2DB107B5C}" presName="hierRoot4" presStyleCnt="0"/>
      <dgm:spPr/>
    </dgm:pt>
    <dgm:pt modelId="{76A59658-6576-476C-8E98-0A8DDEA0BBA9}" type="pres">
      <dgm:prSet presAssocID="{CA9C2A95-9250-40AF-AF1A-35F2DB107B5C}" presName="composite4" presStyleCnt="0"/>
      <dgm:spPr/>
    </dgm:pt>
    <dgm:pt modelId="{66E0EF4D-5581-461A-832D-6F0A872B3084}" type="pres">
      <dgm:prSet presAssocID="{CA9C2A95-9250-40AF-AF1A-35F2DB107B5C}" presName="background4" presStyleLbl="node4" presStyleIdx="0" presStyleCnt="1"/>
      <dgm:spPr/>
    </dgm:pt>
    <dgm:pt modelId="{5C65A94C-2A68-4370-9DAF-760FBFF62DB1}" type="pres">
      <dgm:prSet presAssocID="{CA9C2A95-9250-40AF-AF1A-35F2DB107B5C}" presName="text4" presStyleLbl="fgAcc4" presStyleIdx="0" presStyleCnt="1">
        <dgm:presLayoutVars>
          <dgm:chPref val="3"/>
        </dgm:presLayoutVars>
      </dgm:prSet>
      <dgm:spPr/>
    </dgm:pt>
    <dgm:pt modelId="{14467F51-BEE0-4724-8A7B-E3B4086AB466}" type="pres">
      <dgm:prSet presAssocID="{CA9C2A95-9250-40AF-AF1A-35F2DB107B5C}" presName="hierChild5" presStyleCnt="0"/>
      <dgm:spPr/>
    </dgm:pt>
  </dgm:ptLst>
  <dgm:cxnLst>
    <dgm:cxn modelId="{7D7A1500-9C04-401F-B22D-40B27A2F4B44}" type="presOf" srcId="{89B6E6CA-C26C-49F1-BFA3-C5261F7134C0}" destId="{FD57EE52-6744-4936-80AE-4BE8BA669C3B}" srcOrd="0" destOrd="0" presId="urn:microsoft.com/office/officeart/2005/8/layout/hierarchy1"/>
    <dgm:cxn modelId="{A299F606-A898-42C2-9F4C-97F548C92565}" type="presOf" srcId="{C8BA299F-A3F5-4099-B8DA-BAF34C02904B}" destId="{3924DD0C-4CBC-4735-A556-B1704DD5E640}" srcOrd="0" destOrd="0" presId="urn:microsoft.com/office/officeart/2005/8/layout/hierarchy1"/>
    <dgm:cxn modelId="{29464C0E-6B17-41DA-AAA8-3CA6770BB081}" srcId="{53BE6318-78C0-4001-BA88-46EE3D991799}" destId="{8D20A0EF-1065-4A5A-81A8-5B2835D29352}" srcOrd="1" destOrd="0" parTransId="{9AB4E83E-A944-498D-8ADE-80B20F5207F7}" sibTransId="{EAD6BB92-5F11-482B-A5CA-F14830873AFB}"/>
    <dgm:cxn modelId="{822B3C0F-5B76-48A8-BFB8-68DF86B4B5CE}" type="presOf" srcId="{2E7D48F7-8FD9-45B3-9C90-6168581113E6}" destId="{CB53CFDA-5341-4FB9-B3EA-B720235D34B4}" srcOrd="0" destOrd="0" presId="urn:microsoft.com/office/officeart/2005/8/layout/hierarchy1"/>
    <dgm:cxn modelId="{CDCCC917-166E-423C-85B3-D1FBF7F078FE}" srcId="{89B6E6CA-C26C-49F1-BFA3-C5261F7134C0}" destId="{D9173B2C-97D5-4D64-81B1-396DDC5D5CCE}" srcOrd="2" destOrd="0" parTransId="{CAF5A869-F922-4665-B19F-5D7DD15BC18B}" sibTransId="{964DAD79-FF48-4CB0-979A-3579CC88E3A6}"/>
    <dgm:cxn modelId="{B1490526-12C9-4A66-BD44-741F64D9D7C4}" srcId="{9F07D69A-4B85-4B64-95DC-57FF8D86D4A0}" destId="{EFADEAD1-78B0-4B55-8F57-EB43883BE035}" srcOrd="0" destOrd="0" parTransId="{79FF20EB-D953-4B23-B9B0-82ED37EFFAF7}" sibTransId="{E7D8E240-23FB-4FC4-8057-B45F40656635}"/>
    <dgm:cxn modelId="{6BD1422F-A34E-43AD-B73D-DEB2D6C712D2}" srcId="{89B6E6CA-C26C-49F1-BFA3-C5261F7134C0}" destId="{2E7D48F7-8FD9-45B3-9C90-6168581113E6}" srcOrd="1" destOrd="0" parTransId="{7AFA0818-212E-4FAE-89D2-EF57ECD05856}" sibTransId="{CDB39852-4F6F-4CF7-AB16-5625968334B2}"/>
    <dgm:cxn modelId="{B7A7725F-7685-469F-8EAD-8811B81EF4D2}" type="presOf" srcId="{D9173B2C-97D5-4D64-81B1-396DDC5D5CCE}" destId="{F3AC7B5C-116B-4814-8B1E-D388500EA49F}" srcOrd="0" destOrd="0" presId="urn:microsoft.com/office/officeart/2005/8/layout/hierarchy1"/>
    <dgm:cxn modelId="{B9BE1B61-ABB0-4168-AB6F-F7A13E0E7AE5}" type="presOf" srcId="{7AFA0818-212E-4FAE-89D2-EF57ECD05856}" destId="{698D8DC5-9816-4AE4-AAF8-884F6F28E43B}" srcOrd="0" destOrd="0" presId="urn:microsoft.com/office/officeart/2005/8/layout/hierarchy1"/>
    <dgm:cxn modelId="{F8187163-3AB3-462F-8AB4-AE9B844F6C44}" type="presOf" srcId="{30C312AA-B826-4199-8A78-0CB3A9FD3415}" destId="{C820C268-C6E6-43A1-A3F3-462A3DF2E3BA}" srcOrd="0" destOrd="0" presId="urn:microsoft.com/office/officeart/2005/8/layout/hierarchy1"/>
    <dgm:cxn modelId="{50828947-A87C-48DE-8A8E-02914AC05812}" type="presOf" srcId="{79FF20EB-D953-4B23-B9B0-82ED37EFFAF7}" destId="{E688317E-4D1C-497B-8A55-11B33E739819}" srcOrd="0" destOrd="0" presId="urn:microsoft.com/office/officeart/2005/8/layout/hierarchy1"/>
    <dgm:cxn modelId="{CBB2376F-5420-47E3-9670-F734AACBE4F2}" type="presOf" srcId="{639699FD-13CE-48FE-866E-BBE71FE39517}" destId="{9FD08FF7-9778-4F2A-9614-91CA06DC48A3}" srcOrd="0" destOrd="0" presId="urn:microsoft.com/office/officeart/2005/8/layout/hierarchy1"/>
    <dgm:cxn modelId="{5197CF53-5386-4057-A72D-614387366473}" type="presOf" srcId="{53BE6318-78C0-4001-BA88-46EE3D991799}" destId="{9B15AE33-1C3E-4A54-809B-4C3C5EC78917}" srcOrd="0" destOrd="0" presId="urn:microsoft.com/office/officeart/2005/8/layout/hierarchy1"/>
    <dgm:cxn modelId="{96D10255-A178-4FB3-B9FD-AFD5678DCBA8}" srcId="{53BE6318-78C0-4001-BA88-46EE3D991799}" destId="{89B6E6CA-C26C-49F1-BFA3-C5261F7134C0}" srcOrd="2" destOrd="0" parTransId="{639699FD-13CE-48FE-866E-BBE71FE39517}" sibTransId="{59D3931B-9A3A-40D0-8564-3A20C51F2474}"/>
    <dgm:cxn modelId="{EFCA2377-886B-4BD4-A3A5-98C396F5B1A0}" type="presOf" srcId="{ECA8BE60-DBD8-4842-8803-B26D88F3730C}" destId="{E2B09C5F-3679-4FEC-89C1-716E1E9443FE}" srcOrd="0" destOrd="0" presId="urn:microsoft.com/office/officeart/2005/8/layout/hierarchy1"/>
    <dgm:cxn modelId="{A1815089-40D9-4754-B6E9-0311A5075A92}" srcId="{89B6E6CA-C26C-49F1-BFA3-C5261F7134C0}" destId="{C8BA299F-A3F5-4099-B8DA-BAF34C02904B}" srcOrd="0" destOrd="0" parTransId="{D0BB2EB0-3891-413C-89E3-790EE4388A81}" sibTransId="{9A2970E0-E794-4AB0-95D8-67D419F456B0}"/>
    <dgm:cxn modelId="{C4873B8A-1A34-4012-B1F6-928C054CE4FC}" type="presOf" srcId="{CA9C2A95-9250-40AF-AF1A-35F2DB107B5C}" destId="{5C65A94C-2A68-4370-9DAF-760FBFF62DB1}" srcOrd="0" destOrd="0" presId="urn:microsoft.com/office/officeart/2005/8/layout/hierarchy1"/>
    <dgm:cxn modelId="{B3D4E39A-6473-4C2A-88D8-B86E77C38802}" srcId="{D9173B2C-97D5-4D64-81B1-396DDC5D5CCE}" destId="{CA9C2A95-9250-40AF-AF1A-35F2DB107B5C}" srcOrd="0" destOrd="0" parTransId="{DF36F0F8-FB41-49DA-99C8-7F97522C3D81}" sibTransId="{B3CE1CAB-0FF4-4F15-B91D-35EC3A472E34}"/>
    <dgm:cxn modelId="{4280D29B-3D62-4BBE-AA7E-E157CAF8D10F}" srcId="{9F07D69A-4B85-4B64-95DC-57FF8D86D4A0}" destId="{8BCDB1A5-0654-42AD-8A86-106356867D65}" srcOrd="1" destOrd="0" parTransId="{ECA8BE60-DBD8-4842-8803-B26D88F3730C}" sibTransId="{B5A34948-3945-44FE-A238-D9AC8ECCB2C4}"/>
    <dgm:cxn modelId="{8923F39C-FBE0-4F9C-8368-D85276428898}" type="presOf" srcId="{9AB4E83E-A944-498D-8ADE-80B20F5207F7}" destId="{F6A6816F-2A4E-4427-965D-C0EC8A2904D2}" srcOrd="0" destOrd="0" presId="urn:microsoft.com/office/officeart/2005/8/layout/hierarchy1"/>
    <dgm:cxn modelId="{2CC02BC2-08CF-421B-B835-73A63D79DFC3}" type="presOf" srcId="{D0BB2EB0-3891-413C-89E3-790EE4388A81}" destId="{065817F3-8F14-4273-874F-B24DC2619865}" srcOrd="0" destOrd="0" presId="urn:microsoft.com/office/officeart/2005/8/layout/hierarchy1"/>
    <dgm:cxn modelId="{297BEEC5-6457-46C8-AF19-AC5967954F62}" type="presOf" srcId="{8D20A0EF-1065-4A5A-81A8-5B2835D29352}" destId="{B4A209E7-A8E9-4843-AC5F-5A44586B1778}" srcOrd="0" destOrd="0" presId="urn:microsoft.com/office/officeart/2005/8/layout/hierarchy1"/>
    <dgm:cxn modelId="{5C1997CA-3804-4808-A973-FBF5D21071D7}" type="presOf" srcId="{9F07D69A-4B85-4B64-95DC-57FF8D86D4A0}" destId="{DDF3BC2F-9BCE-4AE8-BA02-3F90D2D8A4E8}" srcOrd="0" destOrd="0" presId="urn:microsoft.com/office/officeart/2005/8/layout/hierarchy1"/>
    <dgm:cxn modelId="{F59569CB-319F-4F43-8562-1B9AB073E819}" type="presOf" srcId="{A8BB493F-FE22-44EB-ADEA-A2BE1699EE7D}" destId="{AFFE5B91-E9FF-4F90-B69A-5168E5895FAB}" srcOrd="0" destOrd="0" presId="urn:microsoft.com/office/officeart/2005/8/layout/hierarchy1"/>
    <dgm:cxn modelId="{C770C7CD-7210-4AAC-AFA8-25F953033CBA}" srcId="{53BE6318-78C0-4001-BA88-46EE3D991799}" destId="{9F07D69A-4B85-4B64-95DC-57FF8D86D4A0}" srcOrd="0" destOrd="0" parTransId="{A8BB493F-FE22-44EB-ADEA-A2BE1699EE7D}" sibTransId="{96B56674-1977-4DEC-AECA-34774D781C44}"/>
    <dgm:cxn modelId="{67176CD7-5997-475D-95D9-F5E0E6325178}" type="presOf" srcId="{CAF5A869-F922-4665-B19F-5D7DD15BC18B}" destId="{E4D9CFC1-ECBD-47CE-BFBC-9AF1EFBEC59D}" srcOrd="0" destOrd="0" presId="urn:microsoft.com/office/officeart/2005/8/layout/hierarchy1"/>
    <dgm:cxn modelId="{E6745EDE-06B0-4894-A06A-34C1DF7583F2}" srcId="{30C312AA-B826-4199-8A78-0CB3A9FD3415}" destId="{53BE6318-78C0-4001-BA88-46EE3D991799}" srcOrd="0" destOrd="0" parTransId="{21D8DA0F-7D87-486B-A5B2-164F494D4271}" sibTransId="{11D44DF9-8455-41AF-931B-7B920B5C8215}"/>
    <dgm:cxn modelId="{DD8FF2F0-8482-43C1-BF95-1D736291BE00}" type="presOf" srcId="{DF36F0F8-FB41-49DA-99C8-7F97522C3D81}" destId="{BC3A9950-E4DD-45B7-8684-E5F70F85865D}" srcOrd="0" destOrd="0" presId="urn:microsoft.com/office/officeart/2005/8/layout/hierarchy1"/>
    <dgm:cxn modelId="{6A0DD5F5-FE8A-4F1B-8649-F9A52CB585B6}" type="presOf" srcId="{8BCDB1A5-0654-42AD-8A86-106356867D65}" destId="{1B5C435B-01BF-4255-80F1-F0ADB01A923D}" srcOrd="0" destOrd="0" presId="urn:microsoft.com/office/officeart/2005/8/layout/hierarchy1"/>
    <dgm:cxn modelId="{3EDE28F9-A0D4-4E4B-9B94-CAB735C3215F}" type="presOf" srcId="{EFADEAD1-78B0-4B55-8F57-EB43883BE035}" destId="{DB631DB7-46FC-4195-ACEC-92FDBB109F01}" srcOrd="0" destOrd="0" presId="urn:microsoft.com/office/officeart/2005/8/layout/hierarchy1"/>
    <dgm:cxn modelId="{5D7E36AB-BCEA-4A35-9294-285F702B03BD}" type="presParOf" srcId="{C820C268-C6E6-43A1-A3F3-462A3DF2E3BA}" destId="{CD491F2F-3F8E-4AEF-8480-739D38C80FFD}" srcOrd="0" destOrd="0" presId="urn:microsoft.com/office/officeart/2005/8/layout/hierarchy1"/>
    <dgm:cxn modelId="{C51C1647-DF51-4C13-9E51-B95471F1DF68}" type="presParOf" srcId="{CD491F2F-3F8E-4AEF-8480-739D38C80FFD}" destId="{B6E35EA6-576C-41FD-9C29-C7BF1C6F426C}" srcOrd="0" destOrd="0" presId="urn:microsoft.com/office/officeart/2005/8/layout/hierarchy1"/>
    <dgm:cxn modelId="{DCA45996-9E1E-495D-ADD8-994AB7DB4CA4}" type="presParOf" srcId="{B6E35EA6-576C-41FD-9C29-C7BF1C6F426C}" destId="{C04C28CD-A9FF-4C64-8B74-84C722091D42}" srcOrd="0" destOrd="0" presId="urn:microsoft.com/office/officeart/2005/8/layout/hierarchy1"/>
    <dgm:cxn modelId="{33669DA8-64D3-46CA-BAC4-AD1F59A86BD3}" type="presParOf" srcId="{B6E35EA6-576C-41FD-9C29-C7BF1C6F426C}" destId="{9B15AE33-1C3E-4A54-809B-4C3C5EC78917}" srcOrd="1" destOrd="0" presId="urn:microsoft.com/office/officeart/2005/8/layout/hierarchy1"/>
    <dgm:cxn modelId="{251E5A5F-C4F5-4B51-A0E4-3C18C651F650}" type="presParOf" srcId="{CD491F2F-3F8E-4AEF-8480-739D38C80FFD}" destId="{3F9F9931-DDA5-49FE-B328-1FBF962BBD0F}" srcOrd="1" destOrd="0" presId="urn:microsoft.com/office/officeart/2005/8/layout/hierarchy1"/>
    <dgm:cxn modelId="{6D6D6CFF-3449-4551-9FAC-E5D3865598FD}" type="presParOf" srcId="{3F9F9931-DDA5-49FE-B328-1FBF962BBD0F}" destId="{AFFE5B91-E9FF-4F90-B69A-5168E5895FAB}" srcOrd="0" destOrd="0" presId="urn:microsoft.com/office/officeart/2005/8/layout/hierarchy1"/>
    <dgm:cxn modelId="{412ABDE3-E83E-4497-AC24-11E35AEF6635}" type="presParOf" srcId="{3F9F9931-DDA5-49FE-B328-1FBF962BBD0F}" destId="{F3F23B0C-0EE3-454C-945C-383FADDAC035}" srcOrd="1" destOrd="0" presId="urn:microsoft.com/office/officeart/2005/8/layout/hierarchy1"/>
    <dgm:cxn modelId="{AEDCE4FB-FE06-4754-A58D-22397515BC87}" type="presParOf" srcId="{F3F23B0C-0EE3-454C-945C-383FADDAC035}" destId="{45FCCD8B-FBC7-476D-BCAB-6D4DF35457AA}" srcOrd="0" destOrd="0" presId="urn:microsoft.com/office/officeart/2005/8/layout/hierarchy1"/>
    <dgm:cxn modelId="{72A118A8-8391-4E7A-B56F-FA47D38C3E93}" type="presParOf" srcId="{45FCCD8B-FBC7-476D-BCAB-6D4DF35457AA}" destId="{07A6F947-6056-41A9-801D-5D13B43BCEE9}" srcOrd="0" destOrd="0" presId="urn:microsoft.com/office/officeart/2005/8/layout/hierarchy1"/>
    <dgm:cxn modelId="{56AFEF0E-E23F-40FD-9361-76849F09ADC6}" type="presParOf" srcId="{45FCCD8B-FBC7-476D-BCAB-6D4DF35457AA}" destId="{DDF3BC2F-9BCE-4AE8-BA02-3F90D2D8A4E8}" srcOrd="1" destOrd="0" presId="urn:microsoft.com/office/officeart/2005/8/layout/hierarchy1"/>
    <dgm:cxn modelId="{86936494-6EC4-4FBE-9AD7-166D2FF6A73F}" type="presParOf" srcId="{F3F23B0C-0EE3-454C-945C-383FADDAC035}" destId="{BAE6FC1B-DFB1-485E-89CA-8D762A8FE5EA}" srcOrd="1" destOrd="0" presId="urn:microsoft.com/office/officeart/2005/8/layout/hierarchy1"/>
    <dgm:cxn modelId="{3CD7FE0F-F99A-4058-9C77-03117E60AC0D}" type="presParOf" srcId="{BAE6FC1B-DFB1-485E-89CA-8D762A8FE5EA}" destId="{E688317E-4D1C-497B-8A55-11B33E739819}" srcOrd="0" destOrd="0" presId="urn:microsoft.com/office/officeart/2005/8/layout/hierarchy1"/>
    <dgm:cxn modelId="{D489A284-054D-4C78-BE0D-E84826655D8E}" type="presParOf" srcId="{BAE6FC1B-DFB1-485E-89CA-8D762A8FE5EA}" destId="{DD3F2BEE-6D7A-444D-B4D6-702D1CB4FC5C}" srcOrd="1" destOrd="0" presId="urn:microsoft.com/office/officeart/2005/8/layout/hierarchy1"/>
    <dgm:cxn modelId="{E0379A90-88F8-4A58-81FD-D70C3E1CCBA9}" type="presParOf" srcId="{DD3F2BEE-6D7A-444D-B4D6-702D1CB4FC5C}" destId="{13D64979-0CFD-4EFA-AD05-5B016CCFB211}" srcOrd="0" destOrd="0" presId="urn:microsoft.com/office/officeart/2005/8/layout/hierarchy1"/>
    <dgm:cxn modelId="{6BF05EBC-2D51-46B1-93C5-F1767BFD6098}" type="presParOf" srcId="{13D64979-0CFD-4EFA-AD05-5B016CCFB211}" destId="{C0CE66D7-C35F-4FAC-A6E6-C3C9FCFFDE64}" srcOrd="0" destOrd="0" presId="urn:microsoft.com/office/officeart/2005/8/layout/hierarchy1"/>
    <dgm:cxn modelId="{12BD3AB1-4A2C-4A0A-8FDD-C4026E2BF6A4}" type="presParOf" srcId="{13D64979-0CFD-4EFA-AD05-5B016CCFB211}" destId="{DB631DB7-46FC-4195-ACEC-92FDBB109F01}" srcOrd="1" destOrd="0" presId="urn:microsoft.com/office/officeart/2005/8/layout/hierarchy1"/>
    <dgm:cxn modelId="{2E88D226-EBA7-494C-9747-AB88DF2D2D4C}" type="presParOf" srcId="{DD3F2BEE-6D7A-444D-B4D6-702D1CB4FC5C}" destId="{CD19CC50-E7C8-4EDC-A9AF-359E57C7B267}" srcOrd="1" destOrd="0" presId="urn:microsoft.com/office/officeart/2005/8/layout/hierarchy1"/>
    <dgm:cxn modelId="{711631F5-2576-46B1-904A-04E96DE2BB52}" type="presParOf" srcId="{BAE6FC1B-DFB1-485E-89CA-8D762A8FE5EA}" destId="{E2B09C5F-3679-4FEC-89C1-716E1E9443FE}" srcOrd="2" destOrd="0" presId="urn:microsoft.com/office/officeart/2005/8/layout/hierarchy1"/>
    <dgm:cxn modelId="{22E56022-A118-42AE-B32E-E256C7A98491}" type="presParOf" srcId="{BAE6FC1B-DFB1-485E-89CA-8D762A8FE5EA}" destId="{3C42A748-26A5-46C3-8FE9-720063770B24}" srcOrd="3" destOrd="0" presId="urn:microsoft.com/office/officeart/2005/8/layout/hierarchy1"/>
    <dgm:cxn modelId="{D0368985-CFA2-4AE1-843D-8919F1CA2517}" type="presParOf" srcId="{3C42A748-26A5-46C3-8FE9-720063770B24}" destId="{AB894AFB-3E95-4106-AB3C-508A8FD6844D}" srcOrd="0" destOrd="0" presId="urn:microsoft.com/office/officeart/2005/8/layout/hierarchy1"/>
    <dgm:cxn modelId="{B6BDAF21-5E01-459D-9398-8DF01438B12D}" type="presParOf" srcId="{AB894AFB-3E95-4106-AB3C-508A8FD6844D}" destId="{4B547AB3-DA4A-41D3-AF02-A7A784DC8DA8}" srcOrd="0" destOrd="0" presId="urn:microsoft.com/office/officeart/2005/8/layout/hierarchy1"/>
    <dgm:cxn modelId="{9C525A17-28AA-4DC0-83DA-9585BC556CF1}" type="presParOf" srcId="{AB894AFB-3E95-4106-AB3C-508A8FD6844D}" destId="{1B5C435B-01BF-4255-80F1-F0ADB01A923D}" srcOrd="1" destOrd="0" presId="urn:microsoft.com/office/officeart/2005/8/layout/hierarchy1"/>
    <dgm:cxn modelId="{D8AE7F9D-14E2-4C29-BA01-2EAEF1A0ACEC}" type="presParOf" srcId="{3C42A748-26A5-46C3-8FE9-720063770B24}" destId="{523F6E3F-320B-42F3-87A1-FDF20E7A5F9A}" srcOrd="1" destOrd="0" presId="urn:microsoft.com/office/officeart/2005/8/layout/hierarchy1"/>
    <dgm:cxn modelId="{58E07CED-F768-41E5-A7D7-1A0BCFBB55CB}" type="presParOf" srcId="{3F9F9931-DDA5-49FE-B328-1FBF962BBD0F}" destId="{F6A6816F-2A4E-4427-965D-C0EC8A2904D2}" srcOrd="2" destOrd="0" presId="urn:microsoft.com/office/officeart/2005/8/layout/hierarchy1"/>
    <dgm:cxn modelId="{F3A0265F-8675-4087-886B-1A08B7D27E07}" type="presParOf" srcId="{3F9F9931-DDA5-49FE-B328-1FBF962BBD0F}" destId="{DEB59716-A27B-4690-A356-A23DFEB20A3E}" srcOrd="3" destOrd="0" presId="urn:microsoft.com/office/officeart/2005/8/layout/hierarchy1"/>
    <dgm:cxn modelId="{344F3E54-054B-4F72-A1AE-A89897F0F6EB}" type="presParOf" srcId="{DEB59716-A27B-4690-A356-A23DFEB20A3E}" destId="{9AEC30AD-EF39-4A85-A267-8865EB19ADF2}" srcOrd="0" destOrd="0" presId="urn:microsoft.com/office/officeart/2005/8/layout/hierarchy1"/>
    <dgm:cxn modelId="{C743853E-7700-484C-86BE-08526F9836CD}" type="presParOf" srcId="{9AEC30AD-EF39-4A85-A267-8865EB19ADF2}" destId="{BDA5878B-B434-41FA-92A9-9C590C046A1E}" srcOrd="0" destOrd="0" presId="urn:microsoft.com/office/officeart/2005/8/layout/hierarchy1"/>
    <dgm:cxn modelId="{9CD5523D-1AE8-4970-A535-B1594A3FFAC4}" type="presParOf" srcId="{9AEC30AD-EF39-4A85-A267-8865EB19ADF2}" destId="{B4A209E7-A8E9-4843-AC5F-5A44586B1778}" srcOrd="1" destOrd="0" presId="urn:microsoft.com/office/officeart/2005/8/layout/hierarchy1"/>
    <dgm:cxn modelId="{37CF1626-504C-433E-840B-77EAF0B449B2}" type="presParOf" srcId="{DEB59716-A27B-4690-A356-A23DFEB20A3E}" destId="{62BB5B25-8F5E-4BD6-A70C-B896E1282964}" srcOrd="1" destOrd="0" presId="urn:microsoft.com/office/officeart/2005/8/layout/hierarchy1"/>
    <dgm:cxn modelId="{24209F3A-B68C-4CBD-B32B-0C07ADAC0789}" type="presParOf" srcId="{3F9F9931-DDA5-49FE-B328-1FBF962BBD0F}" destId="{9FD08FF7-9778-4F2A-9614-91CA06DC48A3}" srcOrd="4" destOrd="0" presId="urn:microsoft.com/office/officeart/2005/8/layout/hierarchy1"/>
    <dgm:cxn modelId="{3D30748C-9F46-4197-9D5E-15F58A4E77CD}" type="presParOf" srcId="{3F9F9931-DDA5-49FE-B328-1FBF962BBD0F}" destId="{3FAD6974-6F5B-476C-948A-5D94DB9F848F}" srcOrd="5" destOrd="0" presId="urn:microsoft.com/office/officeart/2005/8/layout/hierarchy1"/>
    <dgm:cxn modelId="{4377A9CA-E48D-4578-871E-7AA1BDEBB229}" type="presParOf" srcId="{3FAD6974-6F5B-476C-948A-5D94DB9F848F}" destId="{06C476EE-48A5-4DCE-AC67-F010C040451B}" srcOrd="0" destOrd="0" presId="urn:microsoft.com/office/officeart/2005/8/layout/hierarchy1"/>
    <dgm:cxn modelId="{FC88BF04-69BC-42BF-A51A-6247D4C90672}" type="presParOf" srcId="{06C476EE-48A5-4DCE-AC67-F010C040451B}" destId="{DC39631A-7F49-4360-B4CD-9BA9B03961FF}" srcOrd="0" destOrd="0" presId="urn:microsoft.com/office/officeart/2005/8/layout/hierarchy1"/>
    <dgm:cxn modelId="{210E3F9B-9D47-42D8-8BCF-D04D5BDA2605}" type="presParOf" srcId="{06C476EE-48A5-4DCE-AC67-F010C040451B}" destId="{FD57EE52-6744-4936-80AE-4BE8BA669C3B}" srcOrd="1" destOrd="0" presId="urn:microsoft.com/office/officeart/2005/8/layout/hierarchy1"/>
    <dgm:cxn modelId="{46B9FD26-5B80-480F-8DA6-94D5C54FC574}" type="presParOf" srcId="{3FAD6974-6F5B-476C-948A-5D94DB9F848F}" destId="{123E9A5D-5774-43EA-A350-77C0B9273887}" srcOrd="1" destOrd="0" presId="urn:microsoft.com/office/officeart/2005/8/layout/hierarchy1"/>
    <dgm:cxn modelId="{F0DEF9CB-BD20-4AED-81D6-391195D1FF52}" type="presParOf" srcId="{123E9A5D-5774-43EA-A350-77C0B9273887}" destId="{065817F3-8F14-4273-874F-B24DC2619865}" srcOrd="0" destOrd="0" presId="urn:microsoft.com/office/officeart/2005/8/layout/hierarchy1"/>
    <dgm:cxn modelId="{1561E56D-1283-49FC-875E-A8B97DBC8FE6}" type="presParOf" srcId="{123E9A5D-5774-43EA-A350-77C0B9273887}" destId="{F49750B6-3090-4BEC-BA82-E656F6E02B30}" srcOrd="1" destOrd="0" presId="urn:microsoft.com/office/officeart/2005/8/layout/hierarchy1"/>
    <dgm:cxn modelId="{13882672-4657-4083-80EA-3CF8F78AD751}" type="presParOf" srcId="{F49750B6-3090-4BEC-BA82-E656F6E02B30}" destId="{D0B4AD90-B0FC-49A2-BE2A-944AF4236DB7}" srcOrd="0" destOrd="0" presId="urn:microsoft.com/office/officeart/2005/8/layout/hierarchy1"/>
    <dgm:cxn modelId="{A729D730-5EAF-4413-A991-F3AC8C325C96}" type="presParOf" srcId="{D0B4AD90-B0FC-49A2-BE2A-944AF4236DB7}" destId="{394FE692-3E13-4A96-8D60-81EB196E24D7}" srcOrd="0" destOrd="0" presId="urn:microsoft.com/office/officeart/2005/8/layout/hierarchy1"/>
    <dgm:cxn modelId="{D132E545-3700-48EE-82DE-259E5C0CA9DB}" type="presParOf" srcId="{D0B4AD90-B0FC-49A2-BE2A-944AF4236DB7}" destId="{3924DD0C-4CBC-4735-A556-B1704DD5E640}" srcOrd="1" destOrd="0" presId="urn:microsoft.com/office/officeart/2005/8/layout/hierarchy1"/>
    <dgm:cxn modelId="{5AAC530A-AE76-4746-A788-A5D4BF234119}" type="presParOf" srcId="{F49750B6-3090-4BEC-BA82-E656F6E02B30}" destId="{94A9ED5C-A18B-407A-B6A8-04F05A596ED7}" srcOrd="1" destOrd="0" presId="urn:microsoft.com/office/officeart/2005/8/layout/hierarchy1"/>
    <dgm:cxn modelId="{D8A50DB6-8FFE-4164-B428-C2AAF76A82C3}" type="presParOf" srcId="{123E9A5D-5774-43EA-A350-77C0B9273887}" destId="{698D8DC5-9816-4AE4-AAF8-884F6F28E43B}" srcOrd="2" destOrd="0" presId="urn:microsoft.com/office/officeart/2005/8/layout/hierarchy1"/>
    <dgm:cxn modelId="{0EC23771-AED9-4245-966A-DBE0923720C8}" type="presParOf" srcId="{123E9A5D-5774-43EA-A350-77C0B9273887}" destId="{4517AD92-2F8D-48F4-A549-E23D6BBE82E2}" srcOrd="3" destOrd="0" presId="urn:microsoft.com/office/officeart/2005/8/layout/hierarchy1"/>
    <dgm:cxn modelId="{4D2B389C-27EF-452B-99D4-ECD53A7675B0}" type="presParOf" srcId="{4517AD92-2F8D-48F4-A549-E23D6BBE82E2}" destId="{A1F35D70-A117-4AC9-A473-E477FF573385}" srcOrd="0" destOrd="0" presId="urn:microsoft.com/office/officeart/2005/8/layout/hierarchy1"/>
    <dgm:cxn modelId="{CE38D25E-9436-4278-8F00-0082E5FAA965}" type="presParOf" srcId="{A1F35D70-A117-4AC9-A473-E477FF573385}" destId="{EF257927-D160-435C-B130-78CFB266618A}" srcOrd="0" destOrd="0" presId="urn:microsoft.com/office/officeart/2005/8/layout/hierarchy1"/>
    <dgm:cxn modelId="{7D723633-1FF6-4492-846A-8241AAD6F30B}" type="presParOf" srcId="{A1F35D70-A117-4AC9-A473-E477FF573385}" destId="{CB53CFDA-5341-4FB9-B3EA-B720235D34B4}" srcOrd="1" destOrd="0" presId="urn:microsoft.com/office/officeart/2005/8/layout/hierarchy1"/>
    <dgm:cxn modelId="{6CB75B87-A10A-489E-A5FA-9F12AC89EEE2}" type="presParOf" srcId="{4517AD92-2F8D-48F4-A549-E23D6BBE82E2}" destId="{733AF950-313C-45D9-8459-DA31FFE2B5C8}" srcOrd="1" destOrd="0" presId="urn:microsoft.com/office/officeart/2005/8/layout/hierarchy1"/>
    <dgm:cxn modelId="{FCD53117-3056-48C0-BC9F-7AC2923C3F3C}" type="presParOf" srcId="{123E9A5D-5774-43EA-A350-77C0B9273887}" destId="{E4D9CFC1-ECBD-47CE-BFBC-9AF1EFBEC59D}" srcOrd="4" destOrd="0" presId="urn:microsoft.com/office/officeart/2005/8/layout/hierarchy1"/>
    <dgm:cxn modelId="{C619B109-D1BE-4FDC-8DD5-CC945012E983}" type="presParOf" srcId="{123E9A5D-5774-43EA-A350-77C0B9273887}" destId="{A626152A-9974-4CCB-9A14-548F2103FA8F}" srcOrd="5" destOrd="0" presId="urn:microsoft.com/office/officeart/2005/8/layout/hierarchy1"/>
    <dgm:cxn modelId="{49AAAA9F-7316-4229-9E0F-AC0D09FADBAE}" type="presParOf" srcId="{A626152A-9974-4CCB-9A14-548F2103FA8F}" destId="{4B9E5E3E-2770-49DD-BC39-1A5032072CFF}" srcOrd="0" destOrd="0" presId="urn:microsoft.com/office/officeart/2005/8/layout/hierarchy1"/>
    <dgm:cxn modelId="{01F55774-A5BA-4CBC-964E-7BB048ED7D27}" type="presParOf" srcId="{4B9E5E3E-2770-49DD-BC39-1A5032072CFF}" destId="{DC709818-3E8D-4CC4-8054-73A4069A144B}" srcOrd="0" destOrd="0" presId="urn:microsoft.com/office/officeart/2005/8/layout/hierarchy1"/>
    <dgm:cxn modelId="{3F3F5D5C-887C-4361-8EA5-33347C819CD9}" type="presParOf" srcId="{4B9E5E3E-2770-49DD-BC39-1A5032072CFF}" destId="{F3AC7B5C-116B-4814-8B1E-D388500EA49F}" srcOrd="1" destOrd="0" presId="urn:microsoft.com/office/officeart/2005/8/layout/hierarchy1"/>
    <dgm:cxn modelId="{BE852A66-CDA1-4EE9-9FF5-4074F7920F11}" type="presParOf" srcId="{A626152A-9974-4CCB-9A14-548F2103FA8F}" destId="{A148C472-6E80-4316-8BDE-32D0DD1226E5}" srcOrd="1" destOrd="0" presId="urn:microsoft.com/office/officeart/2005/8/layout/hierarchy1"/>
    <dgm:cxn modelId="{5E5EA8DD-108B-4D1B-B9D7-74F4AEA7458C}" type="presParOf" srcId="{A148C472-6E80-4316-8BDE-32D0DD1226E5}" destId="{BC3A9950-E4DD-45B7-8684-E5F70F85865D}" srcOrd="0" destOrd="0" presId="urn:microsoft.com/office/officeart/2005/8/layout/hierarchy1"/>
    <dgm:cxn modelId="{DBEDC71D-8232-412D-ACB3-D2602ED8C07B}" type="presParOf" srcId="{A148C472-6E80-4316-8BDE-32D0DD1226E5}" destId="{7E599B8B-4748-4E4C-93FB-A312481199E2}" srcOrd="1" destOrd="0" presId="urn:microsoft.com/office/officeart/2005/8/layout/hierarchy1"/>
    <dgm:cxn modelId="{A27F4EB0-B168-4A19-9B75-23B6B6B02952}" type="presParOf" srcId="{7E599B8B-4748-4E4C-93FB-A312481199E2}" destId="{76A59658-6576-476C-8E98-0A8DDEA0BBA9}" srcOrd="0" destOrd="0" presId="urn:microsoft.com/office/officeart/2005/8/layout/hierarchy1"/>
    <dgm:cxn modelId="{9A803222-BED2-4C47-AFB9-2AD2E86852E1}" type="presParOf" srcId="{76A59658-6576-476C-8E98-0A8DDEA0BBA9}" destId="{66E0EF4D-5581-461A-832D-6F0A872B3084}" srcOrd="0" destOrd="0" presId="urn:microsoft.com/office/officeart/2005/8/layout/hierarchy1"/>
    <dgm:cxn modelId="{ABB1A295-3358-441A-95E1-CCD420C42743}" type="presParOf" srcId="{76A59658-6576-476C-8E98-0A8DDEA0BBA9}" destId="{5C65A94C-2A68-4370-9DAF-760FBFF62DB1}" srcOrd="1" destOrd="0" presId="urn:microsoft.com/office/officeart/2005/8/layout/hierarchy1"/>
    <dgm:cxn modelId="{162DA3CB-C3E9-42E0-B596-8F00BAB85F90}" type="presParOf" srcId="{7E599B8B-4748-4E4C-93FB-A312481199E2}" destId="{14467F51-BEE0-4724-8A7B-E3B4086AB46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A9950-E4DD-45B7-8684-E5F70F85865D}">
      <dsp:nvSpPr>
        <dsp:cNvPr id="0" name=""/>
        <dsp:cNvSpPr/>
      </dsp:nvSpPr>
      <dsp:spPr>
        <a:xfrm>
          <a:off x="7587233" y="3673459"/>
          <a:ext cx="91440" cy="411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7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9CFC1-ECBD-47CE-BFBC-9AF1EFBEC59D}">
      <dsp:nvSpPr>
        <dsp:cNvPr id="0" name=""/>
        <dsp:cNvSpPr/>
      </dsp:nvSpPr>
      <dsp:spPr>
        <a:xfrm>
          <a:off x="5902426" y="2362585"/>
          <a:ext cx="1730526" cy="411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20"/>
              </a:lnTo>
              <a:lnTo>
                <a:pt x="1730526" y="280620"/>
              </a:lnTo>
              <a:lnTo>
                <a:pt x="1730526" y="4117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D8DC5-9816-4AE4-AAF8-884F6F28E43B}">
      <dsp:nvSpPr>
        <dsp:cNvPr id="0" name=""/>
        <dsp:cNvSpPr/>
      </dsp:nvSpPr>
      <dsp:spPr>
        <a:xfrm>
          <a:off x="5856706" y="2362585"/>
          <a:ext cx="91440" cy="4117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7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817F3-8F14-4273-874F-B24DC2619865}">
      <dsp:nvSpPr>
        <dsp:cNvPr id="0" name=""/>
        <dsp:cNvSpPr/>
      </dsp:nvSpPr>
      <dsp:spPr>
        <a:xfrm>
          <a:off x="4171900" y="2362585"/>
          <a:ext cx="1730526" cy="411786"/>
        </a:xfrm>
        <a:custGeom>
          <a:avLst/>
          <a:gdLst/>
          <a:ahLst/>
          <a:cxnLst/>
          <a:rect l="0" t="0" r="0" b="0"/>
          <a:pathLst>
            <a:path>
              <a:moveTo>
                <a:pt x="1730526" y="0"/>
              </a:moveTo>
              <a:lnTo>
                <a:pt x="1730526" y="280620"/>
              </a:lnTo>
              <a:lnTo>
                <a:pt x="0" y="280620"/>
              </a:lnTo>
              <a:lnTo>
                <a:pt x="0" y="4117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08FF7-9778-4F2A-9614-91CA06DC48A3}">
      <dsp:nvSpPr>
        <dsp:cNvPr id="0" name=""/>
        <dsp:cNvSpPr/>
      </dsp:nvSpPr>
      <dsp:spPr>
        <a:xfrm>
          <a:off x="3051488" y="749632"/>
          <a:ext cx="2850938" cy="713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2699"/>
              </a:lnTo>
              <a:lnTo>
                <a:pt x="2850938" y="582699"/>
              </a:lnTo>
              <a:lnTo>
                <a:pt x="2850938" y="713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6816F-2A4E-4427-965D-C0EC8A2904D2}">
      <dsp:nvSpPr>
        <dsp:cNvPr id="0" name=""/>
        <dsp:cNvSpPr/>
      </dsp:nvSpPr>
      <dsp:spPr>
        <a:xfrm>
          <a:off x="3051488" y="749632"/>
          <a:ext cx="255148" cy="713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2699"/>
              </a:lnTo>
              <a:lnTo>
                <a:pt x="255148" y="582699"/>
              </a:lnTo>
              <a:lnTo>
                <a:pt x="255148" y="713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B09C5F-3679-4FEC-89C1-716E1E9443FE}">
      <dsp:nvSpPr>
        <dsp:cNvPr id="0" name=""/>
        <dsp:cNvSpPr/>
      </dsp:nvSpPr>
      <dsp:spPr>
        <a:xfrm>
          <a:off x="1576111" y="2362585"/>
          <a:ext cx="865263" cy="411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20"/>
              </a:lnTo>
              <a:lnTo>
                <a:pt x="865263" y="280620"/>
              </a:lnTo>
              <a:lnTo>
                <a:pt x="865263" y="4117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88317E-4D1C-497B-8A55-11B33E739819}">
      <dsp:nvSpPr>
        <dsp:cNvPr id="0" name=""/>
        <dsp:cNvSpPr/>
      </dsp:nvSpPr>
      <dsp:spPr>
        <a:xfrm>
          <a:off x="710848" y="2362585"/>
          <a:ext cx="865263" cy="411786"/>
        </a:xfrm>
        <a:custGeom>
          <a:avLst/>
          <a:gdLst/>
          <a:ahLst/>
          <a:cxnLst/>
          <a:rect l="0" t="0" r="0" b="0"/>
          <a:pathLst>
            <a:path>
              <a:moveTo>
                <a:pt x="865263" y="0"/>
              </a:moveTo>
              <a:lnTo>
                <a:pt x="865263" y="280620"/>
              </a:lnTo>
              <a:lnTo>
                <a:pt x="0" y="280620"/>
              </a:lnTo>
              <a:lnTo>
                <a:pt x="0" y="4117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FE5B91-E9FF-4F90-B69A-5168E5895FAB}">
      <dsp:nvSpPr>
        <dsp:cNvPr id="0" name=""/>
        <dsp:cNvSpPr/>
      </dsp:nvSpPr>
      <dsp:spPr>
        <a:xfrm>
          <a:off x="1576111" y="749632"/>
          <a:ext cx="1475377" cy="713865"/>
        </a:xfrm>
        <a:custGeom>
          <a:avLst/>
          <a:gdLst/>
          <a:ahLst/>
          <a:cxnLst/>
          <a:rect l="0" t="0" r="0" b="0"/>
          <a:pathLst>
            <a:path>
              <a:moveTo>
                <a:pt x="1475377" y="0"/>
              </a:moveTo>
              <a:lnTo>
                <a:pt x="1475377" y="582699"/>
              </a:lnTo>
              <a:lnTo>
                <a:pt x="0" y="582699"/>
              </a:lnTo>
              <a:lnTo>
                <a:pt x="0" y="713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C28CD-A9FF-4C64-8B74-84C722091D42}">
      <dsp:nvSpPr>
        <dsp:cNvPr id="0" name=""/>
        <dsp:cNvSpPr/>
      </dsp:nvSpPr>
      <dsp:spPr>
        <a:xfrm>
          <a:off x="2343546" y="-149454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5AE33-1C3E-4A54-809B-4C3C5EC78917}">
      <dsp:nvSpPr>
        <dsp:cNvPr id="0" name=""/>
        <dsp:cNvSpPr/>
      </dsp:nvSpPr>
      <dsp:spPr>
        <a:xfrm>
          <a:off x="2500866" y="0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TATA Steel Europe</a:t>
          </a:r>
          <a:endParaRPr lang="en-GB" sz="1700" kern="1200" dirty="0"/>
        </a:p>
      </dsp:txBody>
      <dsp:txXfrm>
        <a:off x="2527199" y="26333"/>
        <a:ext cx="1363219" cy="846421"/>
      </dsp:txXfrm>
    </dsp:sp>
    <dsp:sp modelId="{07A6F947-6056-41A9-801D-5D13B43BCEE9}">
      <dsp:nvSpPr>
        <dsp:cNvPr id="0" name=""/>
        <dsp:cNvSpPr/>
      </dsp:nvSpPr>
      <dsp:spPr>
        <a:xfrm>
          <a:off x="868168" y="1463498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F3BC2F-9BCE-4AE8-BA02-3F90D2D8A4E8}">
      <dsp:nvSpPr>
        <dsp:cNvPr id="0" name=""/>
        <dsp:cNvSpPr/>
      </dsp:nvSpPr>
      <dsp:spPr>
        <a:xfrm>
          <a:off x="1025489" y="1612952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Sales &amp; Marketing</a:t>
          </a:r>
        </a:p>
      </dsp:txBody>
      <dsp:txXfrm>
        <a:off x="1051822" y="1639285"/>
        <a:ext cx="1363219" cy="846421"/>
      </dsp:txXfrm>
    </dsp:sp>
    <dsp:sp modelId="{C0CE66D7-C35F-4FAC-A6E6-C3C9FCFFDE64}">
      <dsp:nvSpPr>
        <dsp:cNvPr id="0" name=""/>
        <dsp:cNvSpPr/>
      </dsp:nvSpPr>
      <dsp:spPr>
        <a:xfrm>
          <a:off x="2905" y="2774372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631DB7-46FC-4195-ACEC-92FDBB109F01}">
      <dsp:nvSpPr>
        <dsp:cNvPr id="0" name=""/>
        <dsp:cNvSpPr/>
      </dsp:nvSpPr>
      <dsp:spPr>
        <a:xfrm>
          <a:off x="160226" y="2923826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End-Use Sectors</a:t>
          </a:r>
        </a:p>
      </dsp:txBody>
      <dsp:txXfrm>
        <a:off x="186559" y="2950159"/>
        <a:ext cx="1363219" cy="846421"/>
      </dsp:txXfrm>
    </dsp:sp>
    <dsp:sp modelId="{4B547AB3-DA4A-41D3-AF02-A7A784DC8DA8}">
      <dsp:nvSpPr>
        <dsp:cNvPr id="0" name=""/>
        <dsp:cNvSpPr/>
      </dsp:nvSpPr>
      <dsp:spPr>
        <a:xfrm>
          <a:off x="1733431" y="2774372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C435B-01BF-4255-80F1-F0ADB01A923D}">
      <dsp:nvSpPr>
        <dsp:cNvPr id="0" name=""/>
        <dsp:cNvSpPr/>
      </dsp:nvSpPr>
      <dsp:spPr>
        <a:xfrm>
          <a:off x="1890752" y="2923826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Distribution</a:t>
          </a:r>
        </a:p>
      </dsp:txBody>
      <dsp:txXfrm>
        <a:off x="1917085" y="2950159"/>
        <a:ext cx="1363219" cy="846421"/>
      </dsp:txXfrm>
    </dsp:sp>
    <dsp:sp modelId="{BDA5878B-B434-41FA-92A9-9C590C046A1E}">
      <dsp:nvSpPr>
        <dsp:cNvPr id="0" name=""/>
        <dsp:cNvSpPr/>
      </dsp:nvSpPr>
      <dsp:spPr>
        <a:xfrm>
          <a:off x="2598695" y="1463498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A209E7-A8E9-4843-AC5F-5A44586B1778}">
      <dsp:nvSpPr>
        <dsp:cNvPr id="0" name=""/>
        <dsp:cNvSpPr/>
      </dsp:nvSpPr>
      <dsp:spPr>
        <a:xfrm>
          <a:off x="2756015" y="1612952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Group Functions</a:t>
          </a:r>
        </a:p>
      </dsp:txBody>
      <dsp:txXfrm>
        <a:off x="2782348" y="1639285"/>
        <a:ext cx="1363219" cy="846421"/>
      </dsp:txXfrm>
    </dsp:sp>
    <dsp:sp modelId="{DC39631A-7F49-4360-B4CD-9BA9B03961FF}">
      <dsp:nvSpPr>
        <dsp:cNvPr id="0" name=""/>
        <dsp:cNvSpPr/>
      </dsp:nvSpPr>
      <dsp:spPr>
        <a:xfrm>
          <a:off x="5194484" y="1463498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7EE52-6744-4936-80AE-4BE8BA669C3B}">
      <dsp:nvSpPr>
        <dsp:cNvPr id="0" name=""/>
        <dsp:cNvSpPr/>
      </dsp:nvSpPr>
      <dsp:spPr>
        <a:xfrm>
          <a:off x="5351804" y="1612952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Operational Hubs</a:t>
          </a:r>
        </a:p>
      </dsp:txBody>
      <dsp:txXfrm>
        <a:off x="5378137" y="1639285"/>
        <a:ext cx="1363219" cy="846421"/>
      </dsp:txXfrm>
    </dsp:sp>
    <dsp:sp modelId="{394FE692-3E13-4A96-8D60-81EB196E24D7}">
      <dsp:nvSpPr>
        <dsp:cNvPr id="0" name=""/>
        <dsp:cNvSpPr/>
      </dsp:nvSpPr>
      <dsp:spPr>
        <a:xfrm>
          <a:off x="3463958" y="2774372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4DD0C-4CBC-4735-A556-B1704DD5E640}">
      <dsp:nvSpPr>
        <dsp:cNvPr id="0" name=""/>
        <dsp:cNvSpPr/>
      </dsp:nvSpPr>
      <dsp:spPr>
        <a:xfrm>
          <a:off x="3621278" y="2923826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Strip UK</a:t>
          </a:r>
        </a:p>
      </dsp:txBody>
      <dsp:txXfrm>
        <a:off x="3647611" y="2950159"/>
        <a:ext cx="1363219" cy="846421"/>
      </dsp:txXfrm>
    </dsp:sp>
    <dsp:sp modelId="{EF257927-D160-435C-B130-78CFB266618A}">
      <dsp:nvSpPr>
        <dsp:cNvPr id="0" name=""/>
        <dsp:cNvSpPr/>
      </dsp:nvSpPr>
      <dsp:spPr>
        <a:xfrm>
          <a:off x="5194484" y="2774372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53CFDA-5341-4FB9-B3EA-B720235D34B4}">
      <dsp:nvSpPr>
        <dsp:cNvPr id="0" name=""/>
        <dsp:cNvSpPr/>
      </dsp:nvSpPr>
      <dsp:spPr>
        <a:xfrm>
          <a:off x="5351804" y="2923826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Strip MLE</a:t>
          </a:r>
        </a:p>
      </dsp:txBody>
      <dsp:txXfrm>
        <a:off x="5378137" y="2950159"/>
        <a:ext cx="1363219" cy="846421"/>
      </dsp:txXfrm>
    </dsp:sp>
    <dsp:sp modelId="{DC709818-3E8D-4CC4-8054-73A4069A144B}">
      <dsp:nvSpPr>
        <dsp:cNvPr id="0" name=""/>
        <dsp:cNvSpPr/>
      </dsp:nvSpPr>
      <dsp:spPr>
        <a:xfrm>
          <a:off x="6925010" y="2774372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AC7B5C-116B-4814-8B1E-D388500EA49F}">
      <dsp:nvSpPr>
        <dsp:cNvPr id="0" name=""/>
        <dsp:cNvSpPr/>
      </dsp:nvSpPr>
      <dsp:spPr>
        <a:xfrm>
          <a:off x="7082331" y="2923826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Downstream Operations</a:t>
          </a:r>
        </a:p>
      </dsp:txBody>
      <dsp:txXfrm>
        <a:off x="7108664" y="2950159"/>
        <a:ext cx="1363219" cy="846421"/>
      </dsp:txXfrm>
    </dsp:sp>
    <dsp:sp modelId="{66E0EF4D-5581-461A-832D-6F0A872B3084}">
      <dsp:nvSpPr>
        <dsp:cNvPr id="0" name=""/>
        <dsp:cNvSpPr/>
      </dsp:nvSpPr>
      <dsp:spPr>
        <a:xfrm>
          <a:off x="6925010" y="4085245"/>
          <a:ext cx="1415885" cy="899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65A94C-2A68-4370-9DAF-760FBFF62DB1}">
      <dsp:nvSpPr>
        <dsp:cNvPr id="0" name=""/>
        <dsp:cNvSpPr/>
      </dsp:nvSpPr>
      <dsp:spPr>
        <a:xfrm>
          <a:off x="7082331" y="4234700"/>
          <a:ext cx="1415885" cy="8990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/>
            </a:rPr>
            <a:t>Tubes</a:t>
          </a:r>
        </a:p>
      </dsp:txBody>
      <dsp:txXfrm>
        <a:off x="7108664" y="4261033"/>
        <a:ext cx="1363219" cy="846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fld id="{720B66B4-F5EC-4BF3-B282-D0EB3E662E98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endParaRPr lang="en-GB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latin typeface="Arial" charset="0"/>
              </a:defRPr>
            </a:lvl1pPr>
          </a:lstStyle>
          <a:p>
            <a:fld id="{16EF82A3-98FE-4E75-A14A-433DE8C09C64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CF418-FF8D-439E-9371-A4EB71FE43B1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C3841-2916-4543-BDE0-1FE230D97B5A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ED5D8-0952-41CE-86B6-157217AB2FDD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3956B-C3A3-4772-A276-8517AF9E1962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F79C5-F8BE-4821-A666-F0226A447FD1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79FA7-1E29-4388-952A-79EA40F5B081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22A30B-6D4E-4DAE-ADBD-3CBDE6EAEA5A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0A829-5C70-4D0F-8023-07D2C6F46C04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13520-9D4E-45E0-9B24-0AF26CB58669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CF9B5B-4439-405D-8CEA-41C4A0D5042A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A1C10-C16F-4263-A860-D532B40B7D13}" type="slidenum">
              <a:rPr lang="es-ES"/>
              <a:pPr/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>
                <a:latin typeface="+mn-lt"/>
              </a:defRPr>
            </a:lvl1pPr>
          </a:lstStyle>
          <a:p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spcAft>
                <a:spcPct val="0"/>
              </a:spcAft>
              <a:defRPr sz="1400">
                <a:latin typeface="+mn-lt"/>
              </a:defRPr>
            </a:lvl1pPr>
          </a:lstStyle>
          <a:p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sz="1400">
                <a:latin typeface="+mn-lt"/>
              </a:defRPr>
            </a:lvl1pPr>
          </a:lstStyle>
          <a:p>
            <a:fld id="{48CE48D8-EE1E-4F7B-8847-C6979AE0007E}" type="slidenum">
              <a:rPr lang="es-ES"/>
              <a:pPr/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53607534"/>
              </p:ext>
            </p:extLst>
          </p:nvPr>
        </p:nvGraphicFramePr>
        <p:xfrm>
          <a:off x="500034" y="1071546"/>
          <a:ext cx="8501122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 Box 7"/>
          <p:cNvSpPr txBox="1">
            <a:spLocks noChangeArrowheads="1"/>
          </p:cNvSpPr>
          <p:nvPr/>
        </p:nvSpPr>
        <p:spPr bwMode="auto">
          <a:xfrm rot="10800000" flipV="1">
            <a:off x="428596" y="110945"/>
            <a:ext cx="4214842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t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MX" sz="1600" dirty="0">
                <a:latin typeface="Arial" charset="0"/>
              </a:rPr>
              <a:t>Tata Steel Europe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MX" sz="1600" dirty="0">
                <a:latin typeface="Arial" charset="0"/>
              </a:rPr>
              <a:t>Simplified Organisation Chart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MX" sz="1600" dirty="0" err="1">
                <a:latin typeface="Arial"/>
                <a:cs typeface="Arial"/>
              </a:rPr>
              <a:t>Operational</a:t>
            </a:r>
            <a:r>
              <a:rPr lang="es-MX" sz="1600" dirty="0">
                <a:latin typeface="Arial"/>
                <a:cs typeface="Arial"/>
              </a:rPr>
              <a:t> </a:t>
            </a:r>
            <a:r>
              <a:rPr lang="es-MX" sz="1600" dirty="0" err="1">
                <a:latin typeface="Arial"/>
                <a:cs typeface="Arial"/>
              </a:rPr>
              <a:t>Structure</a:t>
            </a:r>
            <a:endParaRPr lang="en-GB" sz="1600" dirty="0" err="1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00826" y="21429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OPEN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4" ma:contentTypeDescription="Create a new document." ma:contentTypeScope="" ma:versionID="41ea01d1926dcfac1ce170f61d45a062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0f615fc2b09bf667a7b594565d090f0d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0f7a5d-8fa8-41c9-ac7a-9b097ed4b6af">
      <Value>33</Value>
      <Value>32</Value>
      <Value>31</Value>
      <Value>30</Value>
      <Value>27</Value>
      <Value>86</Value>
    </TaxCatchAll>
    <_ip_UnifiedCompliancePolicyUIAction xmlns="http://schemas.microsoft.com/sharepoint/v3" xsi:nil="true"/>
    <lcf76f155ced4ddcb4097134ff3c332f xmlns="ef760887-92d3-413b-b11d-236601df688e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6e40df2b-c156-4e70-b773-96d34ab3705a" ContentTypeId="0x010100BD08157E53159745B5B23790F58509580C" PreviousValue="false"/>
</file>

<file path=customXml/itemProps1.xml><?xml version="1.0" encoding="utf-8"?>
<ds:datastoreItem xmlns:ds="http://schemas.openxmlformats.org/officeDocument/2006/customXml" ds:itemID="{7FE2E068-4791-44D6-92F1-BFF9B0988FA0}"/>
</file>

<file path=customXml/itemProps2.xml><?xml version="1.0" encoding="utf-8"?>
<ds:datastoreItem xmlns:ds="http://schemas.openxmlformats.org/officeDocument/2006/customXml" ds:itemID="{97B58541-D0D8-4743-8B6A-0CCEF228980A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0567f14-8aaf-46bf-a8c0-ab54c525001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572D2B3-F915-4B66-8E93-221DAE8CFC5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23BC059-2B53-4EE7-BD9A-470A6159664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Diseño predeterminado</vt:lpstr>
      <vt:lpstr>PowerPoint Presentation</vt:lpstr>
    </vt:vector>
  </TitlesOfParts>
  <Company>Rubio Villegas y Asociados, S.C.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Marcela Ponce Mancilla</dc:creator>
  <cp:lastModifiedBy>Syme, Lyall</cp:lastModifiedBy>
  <cp:revision>43</cp:revision>
  <dcterms:created xsi:type="dcterms:W3CDTF">2008-08-26T00:45:32Z</dcterms:created>
  <dcterms:modified xsi:type="dcterms:W3CDTF">2020-08-04T13:29:51Z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  <property fmtid="{D5CDD505-2E9C-101B-9397-08002B2CF9AE}" pid="3" name="CaseCountry">
    <vt:lpwstr>31;#China|450f57c4-d239-451b-a905-81825d5a728d;#33;#Russia|0ecf037e-06ce-4a51-8c39-f88a8482bd44;#32;#Belarus|364eb362-0454-4ff3-9088-530c020db427</vt:lpwstr>
  </property>
  <property fmtid="{D5CDD505-2E9C-101B-9397-08002B2CF9AE}" pid="4" name="CaseType">
    <vt:lpwstr>30;#Transition Anti-Dumping Review|56eec00b-c93f-447c-870b-d62b9d7130e2</vt:lpwstr>
  </property>
  <property fmtid="{D5CDD505-2E9C-101B-9397-08002B2CF9AE}" pid="5" name="CaseProduct">
    <vt:lpwstr>27;#Welded Tubes|2c49d387-4c2f-4fdb-b864-996ddc853abb</vt:lpwstr>
  </property>
  <property fmtid="{D5CDD505-2E9C-101B-9397-08002B2CF9AE}" pid="6" name="RelatedCountry">
    <vt:lpwstr/>
  </property>
  <property fmtid="{D5CDD505-2E9C-101B-9397-08002B2CF9AE}" pid="7" name="DocumentType">
    <vt:lpwstr>86;#QR Section A|17b3f02d-48b5-4eea-bc9c-10e1f5981c85</vt:lpwstr>
  </property>
</Properties>
</file>