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09" r:id="rId5"/>
    <p:sldMasterId id="2147483721" r:id="rId6"/>
  </p:sldMasterIdLst>
  <p:notesMasterIdLst>
    <p:notesMasterId r:id="rId9"/>
  </p:notesMasterIdLst>
  <p:handoutMasterIdLst>
    <p:handoutMasterId r:id="rId10"/>
  </p:handoutMasterIdLst>
  <p:sldIdLst>
    <p:sldId id="257" r:id="rId7"/>
    <p:sldId id="263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7B7E025C-0C7E-46FF-ADC0-7322BA733A45}">
          <p14:sldIdLst>
            <p14:sldId id="257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F6A"/>
    <a:srgbClr val="E9E9E9"/>
    <a:srgbClr val="61C250"/>
    <a:srgbClr val="FFFFFF"/>
    <a:srgbClr val="1F2836"/>
    <a:srgbClr val="202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57" autoAdjust="0"/>
  </p:normalViewPr>
  <p:slideViewPr>
    <p:cSldViewPr snapToGrid="0">
      <p:cViewPr varScale="1">
        <p:scale>
          <a:sx n="105" d="100"/>
          <a:sy n="105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40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7D1B22B0-A890-8EB2-4AF5-06630A9CC3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>
              <a:latin typeface="Arial" panose="020B0604020202020204" pitchFamily="34" charset="0"/>
            </a:endParaRP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DC80CAA-BF54-236B-95E4-1916D3C7C8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C2240-7097-4999-808E-0AAC68C87239}" type="datetimeFigureOut">
              <a:rPr lang="cs-CZ" smtClean="0">
                <a:latin typeface="Arial" panose="020B0604020202020204" pitchFamily="34" charset="0"/>
              </a:rPr>
              <a:t>16.04.2026</a:t>
            </a:fld>
            <a:endParaRPr lang="cs-CZ" dirty="0">
              <a:latin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3D55C1E-A7CE-A1A8-14F8-A5BBD31D6C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>
              <a:latin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E323AF4-C617-B3DC-083C-99A209783A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13BA1-62A8-4911-81C3-9B14B9468A1D}" type="slidenum">
              <a:rPr lang="cs-CZ" smtClean="0">
                <a:latin typeface="Arial" panose="020B0604020202020204" pitchFamily="34" charset="0"/>
              </a:rPr>
              <a:t>‹#›</a:t>
            </a:fld>
            <a:endParaRPr lang="cs-C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613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B1C2F-670F-485D-A74C-6134000161DE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DA0B5-F50C-4479-8C14-C294110B4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825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7energy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7energy.com/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7energy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7energy.com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7energy.com/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7energy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7energy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7energy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7energy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7energy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7energy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7CEC2FBE-8733-866B-4AFC-ED6475C51831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143618"/>
            <a:ext cx="10522800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B397E810-18B1-4A72-9B53-BBBCDC1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0146" y="1925451"/>
            <a:ext cx="6599119" cy="498598"/>
          </a:xfrm>
        </p:spPr>
        <p:txBody>
          <a:bodyPr wrap="square" anchor="b">
            <a:spAutoFit/>
          </a:bodyPr>
          <a:lstStyle>
            <a:lvl1pPr>
              <a:defRPr sz="3600">
                <a:solidFill>
                  <a:srgbClr val="263F6A"/>
                </a:solidFill>
              </a:defRPr>
            </a:lvl1pPr>
          </a:lstStyle>
          <a:p>
            <a:r>
              <a:rPr lang="en-GB" noProof="0" dirty="0"/>
              <a:t>Click to edit the style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B2A45F9-ED72-4B99-83EE-D8BD20477C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57239" y="2530663"/>
            <a:ext cx="6572030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263F6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Click to edit the text styles in the master slide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/>
          <a:srcRect l="38890" t="46086" r="39348" b="46201"/>
          <a:stretch/>
        </p:blipFill>
        <p:spPr>
          <a:xfrm>
            <a:off x="10865644" y="79766"/>
            <a:ext cx="1223807" cy="306920"/>
          </a:xfrm>
          <a:prstGeom prst="rect">
            <a:avLst/>
          </a:prstGeom>
        </p:spPr>
      </p:pic>
      <p:sp>
        <p:nvSpPr>
          <p:cNvPr id="15" name="TextovéPole 14">
            <a:hlinkClick r:id="rId3"/>
            <a:extLst>
              <a:ext uri="{FF2B5EF4-FFF2-40B4-BE49-F238E27FC236}">
                <a16:creationId xmlns:a16="http://schemas.microsoft.com/office/drawing/2014/main" id="{16FC5DC4-50C5-785C-BA45-C4B7983D0EB2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rgbClr val="263F6A"/>
                </a:solidFill>
              </a:rPr>
              <a:t> </a:t>
            </a:r>
            <a:fld id="{37D1616F-063E-41E8-8FC4-34B34AD84CB9}" type="slidenum">
              <a:rPr lang="cs-CZ" sz="1200" smtClean="0">
                <a:solidFill>
                  <a:srgbClr val="263F6A"/>
                </a:solidFill>
              </a:rPr>
              <a:pPr algn="r"/>
              <a:t>‹#›</a:t>
            </a:fld>
            <a:r>
              <a:rPr lang="en-US" sz="1200" dirty="0">
                <a:solidFill>
                  <a:srgbClr val="263F6A"/>
                </a:solidFill>
              </a:rPr>
              <a:t> |  </a:t>
            </a:r>
            <a:r>
              <a:rPr lang="cs-CZ" sz="1200" dirty="0">
                <a:solidFill>
                  <a:srgbClr val="263F6A"/>
                </a:solidFill>
              </a:rPr>
              <a:t>www.7-steel.com </a:t>
            </a:r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1DF3ECCA-4DF9-1BB3-1D33-3FC832F9CA51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6732339"/>
            <a:ext cx="9838285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FF5EACF7-C475-21A4-D82C-63EB91A19527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676" y="143618"/>
            <a:ext cx="0" cy="6588721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CC0356AB-42EC-C840-DE71-599A00B2F57E}"/>
              </a:ext>
            </a:extLst>
          </p:cNvPr>
          <p:cNvCxnSpPr>
            <a:cxnSpLocks/>
          </p:cNvCxnSpPr>
          <p:nvPr userDrawn="1"/>
        </p:nvCxnSpPr>
        <p:spPr>
          <a:xfrm flipV="1">
            <a:off x="12050600" y="648182"/>
            <a:ext cx="0" cy="6084157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>
            <a:extLst>
              <a:ext uri="{FF2B5EF4-FFF2-40B4-BE49-F238E27FC236}">
                <a16:creationId xmlns:a16="http://schemas.microsoft.com/office/drawing/2014/main" id="{868BC581-E74A-DD44-814D-28319FD0AC33}"/>
              </a:ext>
            </a:extLst>
          </p:cNvPr>
          <p:cNvCxnSpPr>
            <a:cxnSpLocks/>
          </p:cNvCxnSpPr>
          <p:nvPr userDrawn="1"/>
        </p:nvCxnSpPr>
        <p:spPr>
          <a:xfrm flipH="1">
            <a:off x="11890858" y="6724757"/>
            <a:ext cx="159742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63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2B4092-F425-42FE-816D-2F7FC22F1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239" y="3233798"/>
            <a:ext cx="6051524" cy="498598"/>
          </a:xfrm>
        </p:spPr>
        <p:txBody>
          <a:bodyPr anchor="t">
            <a:spAutoFit/>
          </a:bodyPr>
          <a:lstStyle>
            <a:lvl1pPr>
              <a:defRPr sz="3600">
                <a:solidFill>
                  <a:srgbClr val="263F6A"/>
                </a:solidFill>
              </a:defRPr>
            </a:lvl1pPr>
          </a:lstStyle>
          <a:p>
            <a:r>
              <a:rPr lang="en-GB" noProof="0" dirty="0"/>
              <a:t>Click to edit the style.</a:t>
            </a:r>
          </a:p>
        </p:txBody>
      </p:sp>
      <p:sp>
        <p:nvSpPr>
          <p:cNvPr id="9" name="TextovéPole 8">
            <a:hlinkClick r:id="rId2"/>
            <a:extLst>
              <a:ext uri="{FF2B5EF4-FFF2-40B4-BE49-F238E27FC236}">
                <a16:creationId xmlns:a16="http://schemas.microsoft.com/office/drawing/2014/main" id="{30C6335F-F2CB-C54E-2F53-1B022427904B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rgbClr val="263F6A"/>
                </a:solidFill>
              </a:rPr>
              <a:t> </a:t>
            </a:r>
            <a:fld id="{37D1616F-063E-41E8-8FC4-34B34AD84CB9}" type="slidenum">
              <a:rPr lang="cs-CZ" sz="1200" smtClean="0">
                <a:solidFill>
                  <a:srgbClr val="263F6A"/>
                </a:solidFill>
              </a:rPr>
              <a:pPr algn="r"/>
              <a:t>‹#›</a:t>
            </a:fld>
            <a:r>
              <a:rPr lang="en-US" sz="1200" dirty="0">
                <a:solidFill>
                  <a:srgbClr val="263F6A"/>
                </a:solidFill>
              </a:rPr>
              <a:t> |  </a:t>
            </a:r>
            <a:r>
              <a:rPr lang="cs-CZ" sz="1200" dirty="0">
                <a:solidFill>
                  <a:srgbClr val="263F6A"/>
                </a:solidFill>
              </a:rPr>
              <a:t>www.7-steel.com</a:t>
            </a:r>
          </a:p>
        </p:txBody>
      </p:sp>
      <p:pic>
        <p:nvPicPr>
          <p:cNvPr id="4" name="Bilde 3" descr="Et bilde som inneholder hvit, skjermbilde, logo, Grafikk&#10;&#10;Automatisk generert beskrivelse">
            <a:extLst>
              <a:ext uri="{FF2B5EF4-FFF2-40B4-BE49-F238E27FC236}">
                <a16:creationId xmlns:a16="http://schemas.microsoft.com/office/drawing/2014/main" id="{E20B6116-3C96-7ADC-3934-60E1FA8DB1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9201" t="44507" r="38911" b="44245"/>
          <a:stretch/>
        </p:blipFill>
        <p:spPr>
          <a:xfrm>
            <a:off x="598210" y="1929945"/>
            <a:ext cx="2750108" cy="999930"/>
          </a:xfrm>
          <a:prstGeom prst="rect">
            <a:avLst/>
          </a:prstGeom>
        </p:spPr>
      </p:pic>
      <p:cxnSp>
        <p:nvCxnSpPr>
          <p:cNvPr id="6" name="Rett linje 5">
            <a:extLst>
              <a:ext uri="{FF2B5EF4-FFF2-40B4-BE49-F238E27FC236}">
                <a16:creationId xmlns:a16="http://schemas.microsoft.com/office/drawing/2014/main" id="{C0A40EA3-473F-1E12-3D1D-B6DCDA8BCC75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143618"/>
            <a:ext cx="11921925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E2B9860B-FDB2-D35A-676D-1EEBA957E786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6732339"/>
            <a:ext cx="9929725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7924F0C1-2823-1ED2-E033-CF4CD9981060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676" y="143618"/>
            <a:ext cx="0" cy="6588721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2448E458-C4BF-4996-E85E-D56FE765AF36}"/>
              </a:ext>
            </a:extLst>
          </p:cNvPr>
          <p:cNvCxnSpPr>
            <a:cxnSpLocks/>
          </p:cNvCxnSpPr>
          <p:nvPr userDrawn="1"/>
        </p:nvCxnSpPr>
        <p:spPr>
          <a:xfrm flipV="1">
            <a:off x="12050600" y="143618"/>
            <a:ext cx="0" cy="6588721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F816B8C2-F81A-0CEE-0E3E-9E8E5CB8904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890858" y="6724757"/>
            <a:ext cx="159742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036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Závěrečný snímek">
    <p:bg>
      <p:bgPr>
        <a:solidFill>
          <a:srgbClr val="263F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2B4092-F425-42FE-816D-2F7FC22F1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239" y="3233798"/>
            <a:ext cx="6366232" cy="498598"/>
          </a:xfrm>
        </p:spPr>
        <p:txBody>
          <a:bodyPr anchor="t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the style.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7F9072CF-918D-1423-F5A6-13C489BA6980}"/>
              </a:ext>
            </a:extLst>
          </p:cNvPr>
          <p:cNvSpPr/>
          <p:nvPr userDrawn="1"/>
        </p:nvSpPr>
        <p:spPr>
          <a:xfrm>
            <a:off x="10488927" y="6511850"/>
            <a:ext cx="1398273" cy="279405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400" dirty="0" err="1">
              <a:solidFill>
                <a:schemeClr val="tx1"/>
              </a:solidFill>
            </a:endParaRPr>
          </a:p>
        </p:txBody>
      </p:sp>
      <p:sp>
        <p:nvSpPr>
          <p:cNvPr id="6" name="TextovéPole 5">
            <a:hlinkClick r:id="rId2"/>
            <a:extLst>
              <a:ext uri="{FF2B5EF4-FFF2-40B4-BE49-F238E27FC236}">
                <a16:creationId xmlns:a16="http://schemas.microsoft.com/office/drawing/2014/main" id="{F984975E-A291-18F1-334D-D7A7EA7152A6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 </a:t>
            </a:r>
            <a:fld id="{37D1616F-063E-41E8-8FC4-34B34AD84CB9}" type="slidenum">
              <a:rPr lang="cs-CZ" sz="1200" smtClean="0">
                <a:solidFill>
                  <a:schemeClr val="bg1"/>
                </a:solidFill>
              </a:rPr>
              <a:pPr algn="r"/>
              <a:t>‹#›</a:t>
            </a:fld>
            <a:r>
              <a:rPr lang="en-US" sz="1200" dirty="0">
                <a:solidFill>
                  <a:schemeClr val="bg1"/>
                </a:solidFill>
              </a:rPr>
              <a:t> |  </a:t>
            </a:r>
            <a:r>
              <a:rPr lang="cs-CZ" sz="1200" dirty="0">
                <a:solidFill>
                  <a:schemeClr val="bg1"/>
                </a:solidFill>
              </a:rPr>
              <a:t>www.7-steel.com </a:t>
            </a:r>
          </a:p>
        </p:txBody>
      </p: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A89842C6-E336-BC15-2BCB-E25CE469B980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143618"/>
            <a:ext cx="119219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6D6DAB8E-D781-5A8F-10CC-9712DE3AC624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6732339"/>
            <a:ext cx="9795254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72CFFB7A-6ACE-E828-2CF9-12B3A79AA37D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676" y="143618"/>
            <a:ext cx="0" cy="6588721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B0C37823-0608-A80B-281C-B7E628B80515}"/>
              </a:ext>
            </a:extLst>
          </p:cNvPr>
          <p:cNvCxnSpPr>
            <a:cxnSpLocks/>
          </p:cNvCxnSpPr>
          <p:nvPr userDrawn="1"/>
        </p:nvCxnSpPr>
        <p:spPr>
          <a:xfrm flipV="1">
            <a:off x="12050600" y="143618"/>
            <a:ext cx="0" cy="6588721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B616C5B4-3425-ACCB-2DDF-07A3E2C8DAE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890858" y="6724757"/>
            <a:ext cx="159742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Bilde 15" descr="Et bilde som inneholder skjermbilde, klokke&#10;&#10;Automatisk generert beskrivelse">
            <a:extLst>
              <a:ext uri="{FF2B5EF4-FFF2-40B4-BE49-F238E27FC236}">
                <a16:creationId xmlns:a16="http://schemas.microsoft.com/office/drawing/2014/main" id="{12D3EEE1-71C9-005B-FBB0-634F64E4F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9809" t="45484" r="38911" b="45449"/>
          <a:stretch/>
        </p:blipFill>
        <p:spPr>
          <a:xfrm>
            <a:off x="676556" y="2030506"/>
            <a:ext cx="2632081" cy="793376"/>
          </a:xfrm>
          <a:prstGeom prst="rect">
            <a:avLst/>
          </a:prstGeom>
        </p:spPr>
      </p:pic>
      <p:pic>
        <p:nvPicPr>
          <p:cNvPr id="18" name="Bilde 17" descr="Et bilde som inneholder skjermbilde, sort, tekst, Grafikk&#10;&#10;Automatisk generert beskrivelse">
            <a:extLst>
              <a:ext uri="{FF2B5EF4-FFF2-40B4-BE49-F238E27FC236}">
                <a16:creationId xmlns:a16="http://schemas.microsoft.com/office/drawing/2014/main" id="{4293CFC8-002C-345A-2DD1-F6CCC8EC8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5211" t="46729" r="38911" b="45957"/>
          <a:stretch/>
        </p:blipFill>
        <p:spPr>
          <a:xfrm>
            <a:off x="1343813" y="2147072"/>
            <a:ext cx="1967299" cy="64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53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E29D29-F5FB-4BE8-B58A-4156D1486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239" y="866704"/>
            <a:ext cx="9158286" cy="3323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defRPr lang="cs-CZ" dirty="0"/>
            </a:lvl1pPr>
          </a:lstStyle>
          <a:p>
            <a:pPr lvl="0"/>
            <a:r>
              <a:rPr lang="en-GB" noProof="0" dirty="0"/>
              <a:t>Click to add a title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7239" y="1449388"/>
            <a:ext cx="5173660" cy="1677382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6pPr>
              <a:defRPr/>
            </a:lvl6pPr>
          </a:lstStyle>
          <a:p>
            <a:pPr lvl="0"/>
            <a:r>
              <a:rPr lang="en-GB" noProof="0" dirty="0"/>
              <a:t>Insert text (move bullets "Ctrl + Alt + arrow" sideways.</a:t>
            </a:r>
          </a:p>
          <a:p>
            <a:pPr lvl="2"/>
            <a:r>
              <a:rPr lang="en-GB" noProof="0" dirty="0"/>
              <a:t>First level</a:t>
            </a:r>
          </a:p>
          <a:p>
            <a:pPr lvl="3"/>
            <a:r>
              <a:rPr lang="en-GB" noProof="0" dirty="0"/>
              <a:t>Second level</a:t>
            </a:r>
          </a:p>
          <a:p>
            <a:pPr lvl="4"/>
            <a:r>
              <a:rPr lang="en-GB" noProof="0" dirty="0"/>
              <a:t>Third level</a:t>
            </a:r>
          </a:p>
          <a:p>
            <a:pPr lvl="5"/>
            <a:r>
              <a:rPr lang="en-GB" noProof="0" dirty="0"/>
              <a:t>Fourth level</a:t>
            </a:r>
          </a:p>
          <a:p>
            <a:pPr lvl="5"/>
            <a:r>
              <a:rPr lang="en-GB" noProof="0" dirty="0"/>
              <a:t>Fifth level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04800" y="6342573"/>
            <a:ext cx="8877300" cy="169277"/>
          </a:xfrm>
        </p:spPr>
        <p:txBody>
          <a:bodyPr wrap="square" anchor="b">
            <a:spAutoFit/>
          </a:bodyPr>
          <a:lstStyle>
            <a:lvl1pPr>
              <a:spcBef>
                <a:spcPts val="0"/>
              </a:spcBef>
              <a:defRPr sz="1100" baseline="0">
                <a:solidFill>
                  <a:schemeClr val="tx2"/>
                </a:solidFill>
              </a:defRPr>
            </a:lvl1pPr>
            <a:lvl2pPr>
              <a:defRPr baseline="0"/>
            </a:lvl2pPr>
            <a:lvl6pPr>
              <a:defRPr/>
            </a:lvl6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footer</a:t>
            </a:r>
            <a:endParaRPr lang="cs-CZ" dirty="0"/>
          </a:p>
        </p:txBody>
      </p:sp>
      <p:sp>
        <p:nvSpPr>
          <p:cNvPr id="10" name="TextovéPole 14">
            <a:hlinkClick r:id="rId2"/>
            <a:extLst>
              <a:ext uri="{FF2B5EF4-FFF2-40B4-BE49-F238E27FC236}">
                <a16:creationId xmlns:a16="http://schemas.microsoft.com/office/drawing/2014/main" id="{C547108E-94CD-5E8D-DBC2-B705AC1FFB9D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rgbClr val="263F6A"/>
                </a:solidFill>
              </a:rPr>
              <a:t> </a:t>
            </a:r>
            <a:fld id="{37D1616F-063E-41E8-8FC4-34B34AD84CB9}" type="slidenum">
              <a:rPr lang="cs-CZ" sz="1200" smtClean="0">
                <a:solidFill>
                  <a:srgbClr val="263F6A"/>
                </a:solidFill>
              </a:rPr>
              <a:pPr algn="r"/>
              <a:t>‹#›</a:t>
            </a:fld>
            <a:r>
              <a:rPr lang="en-US" sz="1200" dirty="0">
                <a:solidFill>
                  <a:srgbClr val="263F6A"/>
                </a:solidFill>
              </a:rPr>
              <a:t> |  </a:t>
            </a:r>
            <a:r>
              <a:rPr lang="cs-CZ" sz="1200" dirty="0">
                <a:solidFill>
                  <a:srgbClr val="263F6A"/>
                </a:solidFill>
              </a:rPr>
              <a:t>www.7-steel.com 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D119B64D-6F14-9423-F247-4AA72CA03C45}"/>
              </a:ext>
            </a:extLst>
          </p:cNvPr>
          <p:cNvGrpSpPr/>
          <p:nvPr userDrawn="1"/>
        </p:nvGrpSpPr>
        <p:grpSpPr>
          <a:xfrm>
            <a:off x="128675" y="79766"/>
            <a:ext cx="11960776" cy="6652573"/>
            <a:chOff x="128675" y="79766"/>
            <a:chExt cx="11960776" cy="6652573"/>
          </a:xfrm>
        </p:grpSpPr>
        <p:cxnSp>
          <p:nvCxnSpPr>
            <p:cNvPr id="5" name="Rett linje 4">
              <a:extLst>
                <a:ext uri="{FF2B5EF4-FFF2-40B4-BE49-F238E27FC236}">
                  <a16:creationId xmlns:a16="http://schemas.microsoft.com/office/drawing/2014/main" id="{8B6C13F0-4743-A911-4404-D1B2DEEB6BCE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28675" y="143618"/>
              <a:ext cx="10522800" cy="0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Obrázek 6">
              <a:extLst>
                <a:ext uri="{FF2B5EF4-FFF2-40B4-BE49-F238E27FC236}">
                  <a16:creationId xmlns:a16="http://schemas.microsoft.com/office/drawing/2014/main" id="{D04D8551-0205-E87C-43D2-2DEED04605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38890" t="46086" r="39348" b="46201"/>
            <a:stretch/>
          </p:blipFill>
          <p:spPr>
            <a:xfrm>
              <a:off x="10865644" y="79766"/>
              <a:ext cx="1223807" cy="306920"/>
            </a:xfrm>
            <a:prstGeom prst="rect">
              <a:avLst/>
            </a:prstGeom>
          </p:spPr>
        </p:pic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8054C790-F00D-1D2F-7FA0-4ACA788326F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28675" y="6732339"/>
              <a:ext cx="9838285" cy="0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tt linje 11">
              <a:extLst>
                <a:ext uri="{FF2B5EF4-FFF2-40B4-BE49-F238E27FC236}">
                  <a16:creationId xmlns:a16="http://schemas.microsoft.com/office/drawing/2014/main" id="{111FC752-ACEC-E537-D6BD-20BF0464C4DF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28676" y="143618"/>
              <a:ext cx="0" cy="6588721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51BDBADD-949F-01DE-403B-89173024DB2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2050600" y="648182"/>
              <a:ext cx="0" cy="6084157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332667C7-13CB-5EA5-FB5B-A175DBF14DCE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90858" y="6724757"/>
              <a:ext cx="159742" cy="0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6503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bg>
      <p:bgPr>
        <a:solidFill>
          <a:srgbClr val="263F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06ED9D3-1B87-4D67-D1D7-2796A6062B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85809" y="388365"/>
            <a:ext cx="12020382" cy="621104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397E810-18B1-4A72-9B53-BBBCDC1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5116" y="1931066"/>
            <a:ext cx="6572031" cy="498598"/>
          </a:xfrm>
        </p:spPr>
        <p:txBody>
          <a:bodyPr wrap="square" anchor="b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a title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B2A45F9-ED72-4B99-83EE-D8BD20477C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57238" y="2501647"/>
            <a:ext cx="6572031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Click to edit the master text styles.</a:t>
            </a:r>
          </a:p>
        </p:txBody>
      </p:sp>
      <p:sp>
        <p:nvSpPr>
          <p:cNvPr id="6" name="TextovéPole 5">
            <a:hlinkClick r:id="rId3"/>
            <a:extLst>
              <a:ext uri="{FF2B5EF4-FFF2-40B4-BE49-F238E27FC236}">
                <a16:creationId xmlns:a16="http://schemas.microsoft.com/office/drawing/2014/main" id="{1330538B-4F6F-4395-B2F8-A4B2F5C72784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200" noProof="0" dirty="0">
                <a:solidFill>
                  <a:schemeClr val="bg1"/>
                </a:solidFill>
              </a:rPr>
              <a:t> </a:t>
            </a:r>
            <a:fld id="{37D1616F-063E-41E8-8FC4-34B34AD84CB9}" type="slidenum">
              <a:rPr lang="en-GB" sz="1200" noProof="0" smtClean="0">
                <a:solidFill>
                  <a:schemeClr val="bg1"/>
                </a:solidFill>
              </a:rPr>
              <a:pPr algn="r"/>
              <a:t>‹#›</a:t>
            </a:fld>
            <a:r>
              <a:rPr lang="en-GB" sz="1200" noProof="0" dirty="0">
                <a:solidFill>
                  <a:schemeClr val="bg1"/>
                </a:solidFill>
              </a:rPr>
              <a:t> |  www.7-steel.com </a:t>
            </a:r>
          </a:p>
        </p:txBody>
      </p: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AFC8D628-9024-7829-B8FD-1C01F317E9A8}"/>
              </a:ext>
            </a:extLst>
          </p:cNvPr>
          <p:cNvGrpSpPr/>
          <p:nvPr userDrawn="1"/>
        </p:nvGrpSpPr>
        <p:grpSpPr>
          <a:xfrm>
            <a:off x="128675" y="79766"/>
            <a:ext cx="12291796" cy="6652573"/>
            <a:chOff x="128675" y="79766"/>
            <a:chExt cx="12291796" cy="6652573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97BCD100-29E7-E91E-96D2-FA345ECBCDFC}"/>
                </a:ext>
              </a:extLst>
            </p:cNvPr>
            <p:cNvGrpSpPr/>
            <p:nvPr userDrawn="1"/>
          </p:nvGrpSpPr>
          <p:grpSpPr>
            <a:xfrm>
              <a:off x="128675" y="79766"/>
              <a:ext cx="11960776" cy="6652573"/>
              <a:chOff x="128675" y="79766"/>
              <a:chExt cx="11960776" cy="6652573"/>
            </a:xfrm>
          </p:grpSpPr>
          <p:cxnSp>
            <p:nvCxnSpPr>
              <p:cNvPr id="8" name="Rett linje 7">
                <a:extLst>
                  <a:ext uri="{FF2B5EF4-FFF2-40B4-BE49-F238E27FC236}">
                    <a16:creationId xmlns:a16="http://schemas.microsoft.com/office/drawing/2014/main" id="{06FB49B6-0DBB-BCB5-CBB9-A6A2158A219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143618"/>
                <a:ext cx="10522800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" name="Obrázek 6">
                <a:extLst>
                  <a:ext uri="{FF2B5EF4-FFF2-40B4-BE49-F238E27FC236}">
                    <a16:creationId xmlns:a16="http://schemas.microsoft.com/office/drawing/2014/main" id="{CAC51013-5AC7-01F9-2B07-E60C32AF74D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38890" t="46086" r="39348" b="46201"/>
              <a:stretch/>
            </p:blipFill>
            <p:spPr>
              <a:xfrm>
                <a:off x="10865644" y="79766"/>
                <a:ext cx="1223807" cy="306920"/>
              </a:xfrm>
              <a:prstGeom prst="rect">
                <a:avLst/>
              </a:prstGeom>
              <a:ln>
                <a:noFill/>
              </a:ln>
            </p:spPr>
          </p:pic>
          <p:cxnSp>
            <p:nvCxnSpPr>
              <p:cNvPr id="10" name="Rett linje 9">
                <a:extLst>
                  <a:ext uri="{FF2B5EF4-FFF2-40B4-BE49-F238E27FC236}">
                    <a16:creationId xmlns:a16="http://schemas.microsoft.com/office/drawing/2014/main" id="{F88DDF48-E14D-C808-005A-51CF5A8DBBE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6732339"/>
                <a:ext cx="9838285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>
                <a:extLst>
                  <a:ext uri="{FF2B5EF4-FFF2-40B4-BE49-F238E27FC236}">
                    <a16:creationId xmlns:a16="http://schemas.microsoft.com/office/drawing/2014/main" id="{54FE6451-0F50-C89F-CBEA-4E0CC0DC36B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8676" y="143618"/>
                <a:ext cx="0" cy="6588721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tt linje 11">
                <a:extLst>
                  <a:ext uri="{FF2B5EF4-FFF2-40B4-BE49-F238E27FC236}">
                    <a16:creationId xmlns:a16="http://schemas.microsoft.com/office/drawing/2014/main" id="{C6A97F29-6B30-1C47-1EC1-B003AE5A516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050600" y="648182"/>
                <a:ext cx="0" cy="6084157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tt linje 12">
                <a:extLst>
                  <a:ext uri="{FF2B5EF4-FFF2-40B4-BE49-F238E27FC236}">
                    <a16:creationId xmlns:a16="http://schemas.microsoft.com/office/drawing/2014/main" id="{8424F4F4-E112-01B6-2842-B3D485C9E11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1890858" y="6724757"/>
                <a:ext cx="159742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Bilde 18" descr="Et bilde som inneholder skjermbilde, sort, tekst, Grafikk&#10;&#10;Automatisk generert beskrivelse">
              <a:extLst>
                <a:ext uri="{FF2B5EF4-FFF2-40B4-BE49-F238E27FC236}">
                  <a16:creationId xmlns:a16="http://schemas.microsoft.com/office/drawing/2014/main" id="{1BFC741E-DABB-F8DA-4DC5-890F4B05BD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45295" t="46775" r="33328" b="44296"/>
            <a:stretch/>
          </p:blipFill>
          <p:spPr>
            <a:xfrm>
              <a:off x="11228258" y="108044"/>
              <a:ext cx="1192213" cy="352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5268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F1A562E-A14D-57D7-DCCE-18B0A1F89D2D}"/>
              </a:ext>
            </a:extLst>
          </p:cNvPr>
          <p:cNvSpPr/>
          <p:nvPr userDrawn="1"/>
        </p:nvSpPr>
        <p:spPr>
          <a:xfrm>
            <a:off x="4339988" y="0"/>
            <a:ext cx="7852012" cy="6858000"/>
          </a:xfrm>
          <a:prstGeom prst="rect">
            <a:avLst/>
          </a:prstGeom>
          <a:solidFill>
            <a:srgbClr val="263F6A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98815" y="1449388"/>
            <a:ext cx="6724042" cy="16773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baseline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GB" dirty="0"/>
              <a:t>Insert text.</a:t>
            </a:r>
          </a:p>
          <a:p>
            <a:pPr lvl="1"/>
            <a:r>
              <a:rPr lang="en-GB" dirty="0"/>
              <a:t>First level</a:t>
            </a:r>
          </a:p>
          <a:p>
            <a:pPr lvl="2"/>
            <a:r>
              <a:rPr lang="en-GB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  <a:p>
            <a:pPr lvl="5"/>
            <a:r>
              <a:rPr lang="en-GB" dirty="0"/>
              <a:t>Fifth level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70002" y="6404356"/>
            <a:ext cx="3277733" cy="169277"/>
          </a:xfrm>
        </p:spPr>
        <p:txBody>
          <a:bodyPr wrap="square" anchor="b">
            <a:noAutofit/>
          </a:bodyPr>
          <a:lstStyle>
            <a:lvl1pPr>
              <a:spcBef>
                <a:spcPts val="0"/>
              </a:spcBef>
              <a:defRPr sz="1100" baseline="0">
                <a:solidFill>
                  <a:schemeClr val="tx2"/>
                </a:solidFill>
              </a:defRPr>
            </a:lvl1pPr>
            <a:lvl2pPr>
              <a:defRPr baseline="0"/>
            </a:lvl2pPr>
            <a:lvl6pPr>
              <a:defRPr/>
            </a:lvl6pPr>
          </a:lstStyle>
          <a:p>
            <a:pPr lvl="0"/>
            <a:r>
              <a:rPr lang="en-GB" dirty="0"/>
              <a:t>Insert footer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0003" y="1456062"/>
            <a:ext cx="3277732" cy="1677382"/>
          </a:xfrm>
        </p:spPr>
        <p:txBody>
          <a:bodyPr/>
          <a:lstStyle>
            <a:lvl2pPr>
              <a:defRPr baseline="0"/>
            </a:lvl2pPr>
            <a:lvl6pPr>
              <a:defRPr/>
            </a:lvl6pPr>
          </a:lstStyle>
          <a:p>
            <a:pPr lvl="0"/>
            <a:r>
              <a:rPr lang="en-GB" noProof="0" dirty="0"/>
              <a:t>Insert text </a:t>
            </a:r>
          </a:p>
          <a:p>
            <a:pPr lvl="1"/>
            <a:r>
              <a:rPr lang="en-GB" noProof="0" dirty="0"/>
              <a:t>First level</a:t>
            </a:r>
          </a:p>
          <a:p>
            <a:pPr lvl="3"/>
            <a:r>
              <a:rPr lang="en-GB" noProof="0" dirty="0"/>
              <a:t>Second level</a:t>
            </a:r>
          </a:p>
          <a:p>
            <a:pPr lvl="4"/>
            <a:r>
              <a:rPr lang="en-GB" noProof="0" dirty="0"/>
              <a:t>Third level</a:t>
            </a:r>
          </a:p>
          <a:p>
            <a:pPr lvl="5"/>
            <a:r>
              <a:rPr lang="en-GB" noProof="0" dirty="0"/>
              <a:t>Fourth level</a:t>
            </a:r>
          </a:p>
          <a:p>
            <a:pPr lvl="5"/>
            <a:r>
              <a:rPr lang="en-GB" noProof="0" dirty="0"/>
              <a:t>Fifth level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4AE29D29-F5FB-4BE8-B58A-4156D1486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3" y="964095"/>
            <a:ext cx="3277732" cy="332399"/>
          </a:xfrm>
        </p:spPr>
        <p:txBody>
          <a:bodyPr wrap="square">
            <a:spAutoFit/>
          </a:bodyPr>
          <a:lstStyle/>
          <a:p>
            <a:r>
              <a:rPr lang="en-GB" dirty="0"/>
              <a:t>Click to add a title</a:t>
            </a:r>
          </a:p>
        </p:txBody>
      </p:sp>
      <p:sp>
        <p:nvSpPr>
          <p:cNvPr id="17" name="TextovéPole 16">
            <a:hlinkClick r:id="rId2"/>
            <a:extLst>
              <a:ext uri="{FF2B5EF4-FFF2-40B4-BE49-F238E27FC236}">
                <a16:creationId xmlns:a16="http://schemas.microsoft.com/office/drawing/2014/main" id="{5DF03802-F83E-3163-335D-03C3F275541B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</a:rPr>
              <a:t> </a:t>
            </a:r>
            <a:fld id="{37D1616F-063E-41E8-8FC4-34B34AD84CB9}" type="slidenum">
              <a:rPr lang="en-GB" sz="1200" smtClean="0">
                <a:solidFill>
                  <a:schemeClr val="bg1"/>
                </a:solidFill>
              </a:rPr>
              <a:pPr algn="r"/>
              <a:t>‹#›</a:t>
            </a:fld>
            <a:r>
              <a:rPr lang="en-GB" sz="1200" dirty="0">
                <a:solidFill>
                  <a:schemeClr val="bg1"/>
                </a:solidFill>
              </a:rPr>
              <a:t> | </a:t>
            </a:r>
            <a:r>
              <a:rPr lang="en-GB" sz="1200" noProof="0" dirty="0">
                <a:solidFill>
                  <a:schemeClr val="bg1"/>
                </a:solidFill>
              </a:rPr>
              <a:t>www.7-steel.com </a:t>
            </a:r>
            <a:endParaRPr lang="en-GB" sz="1200" dirty="0">
              <a:solidFill>
                <a:schemeClr val="bg1"/>
              </a:solidFill>
            </a:endParaRP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535F8CB1-330F-3E70-6A5B-DFC2E77B7D7A}"/>
              </a:ext>
            </a:extLst>
          </p:cNvPr>
          <p:cNvGrpSpPr/>
          <p:nvPr userDrawn="1"/>
        </p:nvGrpSpPr>
        <p:grpSpPr>
          <a:xfrm>
            <a:off x="128675" y="79766"/>
            <a:ext cx="12291796" cy="6652573"/>
            <a:chOff x="128675" y="79766"/>
            <a:chExt cx="12291796" cy="6652573"/>
          </a:xfrm>
        </p:grpSpPr>
        <p:grpSp>
          <p:nvGrpSpPr>
            <p:cNvPr id="4" name="Gruppe 3">
              <a:extLst>
                <a:ext uri="{FF2B5EF4-FFF2-40B4-BE49-F238E27FC236}">
                  <a16:creationId xmlns:a16="http://schemas.microsoft.com/office/drawing/2014/main" id="{3EDE759F-2B2C-7289-1926-44F02896DF92}"/>
                </a:ext>
              </a:extLst>
            </p:cNvPr>
            <p:cNvGrpSpPr/>
            <p:nvPr userDrawn="1"/>
          </p:nvGrpSpPr>
          <p:grpSpPr>
            <a:xfrm>
              <a:off x="128675" y="79766"/>
              <a:ext cx="11960776" cy="6652573"/>
              <a:chOff x="128675" y="79766"/>
              <a:chExt cx="11960776" cy="6652573"/>
            </a:xfrm>
          </p:grpSpPr>
          <p:cxnSp>
            <p:nvCxnSpPr>
              <p:cNvPr id="7" name="Rett linje 6">
                <a:extLst>
                  <a:ext uri="{FF2B5EF4-FFF2-40B4-BE49-F238E27FC236}">
                    <a16:creationId xmlns:a16="http://schemas.microsoft.com/office/drawing/2014/main" id="{EB58D199-F042-8E67-5017-9C74047DB3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143618"/>
                <a:ext cx="10522800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" name="Obrázek 6">
                <a:extLst>
                  <a:ext uri="{FF2B5EF4-FFF2-40B4-BE49-F238E27FC236}">
                    <a16:creationId xmlns:a16="http://schemas.microsoft.com/office/drawing/2014/main" id="{9EBA26A3-A0D0-40DD-0B82-04D6BA746A3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38890" t="46086" r="39348" b="46201"/>
              <a:stretch/>
            </p:blipFill>
            <p:spPr>
              <a:xfrm>
                <a:off x="10865644" y="79766"/>
                <a:ext cx="1223807" cy="306920"/>
              </a:xfrm>
              <a:prstGeom prst="rect">
                <a:avLst/>
              </a:prstGeom>
              <a:ln>
                <a:noFill/>
              </a:ln>
            </p:spPr>
          </p:pic>
          <p:cxnSp>
            <p:nvCxnSpPr>
              <p:cNvPr id="10" name="Rett linje 9">
                <a:extLst>
                  <a:ext uri="{FF2B5EF4-FFF2-40B4-BE49-F238E27FC236}">
                    <a16:creationId xmlns:a16="http://schemas.microsoft.com/office/drawing/2014/main" id="{6EBBE34B-FF05-886F-E194-C3DA4A21D04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6732339"/>
                <a:ext cx="9838285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>
                <a:extLst>
                  <a:ext uri="{FF2B5EF4-FFF2-40B4-BE49-F238E27FC236}">
                    <a16:creationId xmlns:a16="http://schemas.microsoft.com/office/drawing/2014/main" id="{672C69AB-090B-AADA-FBAB-3B504201A1E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8676" y="143618"/>
                <a:ext cx="0" cy="6588721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70B6585D-8021-C1D8-4A6F-6EBEBB3ED08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050600" y="648182"/>
                <a:ext cx="0" cy="6084157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794C48CE-E04C-3C62-9844-9D8C82999F5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1890858" y="6724757"/>
                <a:ext cx="159742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" name="Bilde 4" descr="Et bilde som inneholder skjermbilde, sort, tekst, Grafikk&#10;&#10;Automatisk generert beskrivelse">
              <a:extLst>
                <a:ext uri="{FF2B5EF4-FFF2-40B4-BE49-F238E27FC236}">
                  <a16:creationId xmlns:a16="http://schemas.microsoft.com/office/drawing/2014/main" id="{E1B44712-F5D1-701B-333A-605AE01F77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45295" t="46775" r="33328" b="44296"/>
            <a:stretch/>
          </p:blipFill>
          <p:spPr>
            <a:xfrm>
              <a:off x="11228258" y="108044"/>
              <a:ext cx="1192213" cy="352288"/>
            </a:xfrm>
            <a:prstGeom prst="rect">
              <a:avLst/>
            </a:prstGeom>
          </p:spPr>
        </p:pic>
      </p:grp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98DF9503-5576-8D3A-E10D-9DC182F23E5C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150674"/>
            <a:ext cx="10675200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390470E7-6E38-A8A5-F745-0A803D7A63B7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6732339"/>
            <a:ext cx="4211313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tt linje 25">
            <a:extLst>
              <a:ext uri="{FF2B5EF4-FFF2-40B4-BE49-F238E27FC236}">
                <a16:creationId xmlns:a16="http://schemas.microsoft.com/office/drawing/2014/main" id="{3FEB1B67-619A-32A5-7AC5-AFFC3190E02D}"/>
              </a:ext>
            </a:extLst>
          </p:cNvPr>
          <p:cNvCxnSpPr>
            <a:cxnSpLocks/>
          </p:cNvCxnSpPr>
          <p:nvPr userDrawn="1"/>
        </p:nvCxnSpPr>
        <p:spPr>
          <a:xfrm flipV="1">
            <a:off x="129682" y="150674"/>
            <a:ext cx="0" cy="6581665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48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33F33E53-041D-680D-79DE-CA40F283D52F}"/>
              </a:ext>
            </a:extLst>
          </p:cNvPr>
          <p:cNvSpPr/>
          <p:nvPr userDrawn="1"/>
        </p:nvSpPr>
        <p:spPr>
          <a:xfrm>
            <a:off x="5619969" y="0"/>
            <a:ext cx="6572030" cy="6858000"/>
          </a:xfrm>
          <a:prstGeom prst="rect">
            <a:avLst/>
          </a:prstGeom>
          <a:solidFill>
            <a:srgbClr val="263F6A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533981" y="1449388"/>
            <a:ext cx="5121047" cy="16773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baseline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GB" noProof="0" dirty="0"/>
              <a:t>Edit master text styles.</a:t>
            </a:r>
          </a:p>
          <a:p>
            <a:pPr lvl="1"/>
            <a:r>
              <a:rPr lang="en-GB" noProof="0" dirty="0"/>
              <a:t>First level</a:t>
            </a:r>
          </a:p>
          <a:p>
            <a:pPr lvl="2"/>
            <a:r>
              <a:rPr lang="en-GB" noProof="0" dirty="0"/>
              <a:t>Second level</a:t>
            </a:r>
          </a:p>
          <a:p>
            <a:pPr lvl="3"/>
            <a:r>
              <a:rPr lang="en-GB" noProof="0" dirty="0"/>
              <a:t>Third level</a:t>
            </a:r>
          </a:p>
          <a:p>
            <a:pPr lvl="4"/>
            <a:r>
              <a:rPr lang="en-GB" noProof="0" dirty="0"/>
              <a:t>Fourth level</a:t>
            </a:r>
          </a:p>
          <a:p>
            <a:pPr lvl="5"/>
            <a:r>
              <a:rPr lang="en-GB" noProof="0" dirty="0"/>
              <a:t>Fifth level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5882" y="1449388"/>
            <a:ext cx="5121047" cy="1677382"/>
          </a:xfrm>
        </p:spPr>
        <p:txBody>
          <a:bodyPr/>
          <a:lstStyle>
            <a:lvl2pPr>
              <a:defRPr baseline="0"/>
            </a:lvl2pPr>
            <a:lvl4pPr>
              <a:defRPr/>
            </a:lvl4pPr>
            <a:lvl6pPr>
              <a:defRPr/>
            </a:lvl6pPr>
          </a:lstStyle>
          <a:p>
            <a:pPr lvl="0"/>
            <a:r>
              <a:rPr lang="en-GB" noProof="0" dirty="0"/>
              <a:t>Edit master text styles.</a:t>
            </a:r>
          </a:p>
          <a:p>
            <a:pPr lvl="1"/>
            <a:r>
              <a:rPr lang="en-GB" noProof="0" dirty="0"/>
              <a:t>First level</a:t>
            </a:r>
          </a:p>
          <a:p>
            <a:pPr lvl="2"/>
            <a:r>
              <a:rPr lang="en-GB" noProof="0" dirty="0"/>
              <a:t>Second level</a:t>
            </a:r>
          </a:p>
          <a:p>
            <a:pPr lvl="3"/>
            <a:r>
              <a:rPr lang="en-GB" noProof="0" dirty="0"/>
              <a:t>Third level</a:t>
            </a:r>
          </a:p>
          <a:p>
            <a:pPr lvl="4"/>
            <a:r>
              <a:rPr lang="en-GB" noProof="0" dirty="0"/>
              <a:t>Fourth level</a:t>
            </a:r>
          </a:p>
          <a:p>
            <a:pPr lvl="5"/>
            <a:r>
              <a:rPr lang="en-GB" noProof="0" dirty="0"/>
              <a:t>Fifth level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4AE29D29-F5FB-4BE8-B58A-4156D1486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882" y="866704"/>
            <a:ext cx="5121047" cy="3323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defRPr lang="cs-CZ" dirty="0"/>
            </a:lvl1pPr>
          </a:lstStyle>
          <a:p>
            <a:pPr lvl="0"/>
            <a:r>
              <a:rPr lang="en-GB" noProof="0" dirty="0"/>
              <a:t>Click to add a title</a:t>
            </a: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81004031-564C-71A9-CDA6-2BA772FC5F0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70002" y="6404356"/>
            <a:ext cx="3277733" cy="169277"/>
          </a:xfrm>
        </p:spPr>
        <p:txBody>
          <a:bodyPr wrap="square" anchor="b">
            <a:noAutofit/>
          </a:bodyPr>
          <a:lstStyle>
            <a:lvl1pPr>
              <a:spcBef>
                <a:spcPts val="0"/>
              </a:spcBef>
              <a:defRPr sz="1100" baseline="0">
                <a:solidFill>
                  <a:schemeClr val="tx2"/>
                </a:solidFill>
              </a:defRPr>
            </a:lvl1pPr>
            <a:lvl2pPr>
              <a:defRPr baseline="0"/>
            </a:lvl2pPr>
            <a:lvl6pPr>
              <a:defRPr/>
            </a:lvl6pPr>
          </a:lstStyle>
          <a:p>
            <a:pPr lvl="0"/>
            <a:r>
              <a:rPr lang="en-GB" noProof="0" dirty="0"/>
              <a:t>Insert footer</a:t>
            </a:r>
          </a:p>
        </p:txBody>
      </p:sp>
      <p:sp>
        <p:nvSpPr>
          <p:cNvPr id="18" name="TextovéPole 17">
            <a:hlinkClick r:id="rId2"/>
            <a:extLst>
              <a:ext uri="{FF2B5EF4-FFF2-40B4-BE49-F238E27FC236}">
                <a16:creationId xmlns:a16="http://schemas.microsoft.com/office/drawing/2014/main" id="{17F15C31-C74E-8D81-482C-CDEF9D032799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 </a:t>
            </a:r>
            <a:fld id="{37D1616F-063E-41E8-8FC4-34B34AD84CB9}" type="slidenum">
              <a:rPr lang="cs-CZ" sz="1200" smtClean="0">
                <a:solidFill>
                  <a:schemeClr val="bg1"/>
                </a:solidFill>
              </a:rPr>
              <a:pPr algn="r"/>
              <a:t>‹#›</a:t>
            </a:fld>
            <a:r>
              <a:rPr lang="en-US" sz="1200" dirty="0">
                <a:solidFill>
                  <a:schemeClr val="bg1"/>
                </a:solidFill>
              </a:rPr>
              <a:t> | </a:t>
            </a:r>
            <a:r>
              <a:rPr lang="en-GB" sz="1200" noProof="0" dirty="0">
                <a:solidFill>
                  <a:schemeClr val="bg1"/>
                </a:solidFill>
              </a:rPr>
              <a:t>www.7-steel.com </a:t>
            </a:r>
            <a:endParaRPr lang="cs-CZ" sz="1200" dirty="0">
              <a:solidFill>
                <a:schemeClr val="bg1"/>
              </a:solidFill>
            </a:endParaRP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10A79F03-19E2-9FC2-4231-6CBC365B2D7F}"/>
              </a:ext>
            </a:extLst>
          </p:cNvPr>
          <p:cNvGrpSpPr/>
          <p:nvPr userDrawn="1"/>
        </p:nvGrpSpPr>
        <p:grpSpPr>
          <a:xfrm>
            <a:off x="128675" y="79766"/>
            <a:ext cx="12291796" cy="6652573"/>
            <a:chOff x="128675" y="79766"/>
            <a:chExt cx="12291796" cy="6652573"/>
          </a:xfrm>
        </p:grpSpPr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C17BF038-DCEC-0C4C-D8A9-7BBD5E250C08}"/>
                </a:ext>
              </a:extLst>
            </p:cNvPr>
            <p:cNvGrpSpPr/>
            <p:nvPr userDrawn="1"/>
          </p:nvGrpSpPr>
          <p:grpSpPr>
            <a:xfrm>
              <a:off x="128675" y="79766"/>
              <a:ext cx="11960776" cy="6652573"/>
              <a:chOff x="128675" y="79766"/>
              <a:chExt cx="11960776" cy="6652573"/>
            </a:xfrm>
          </p:grpSpPr>
          <p:cxnSp>
            <p:nvCxnSpPr>
              <p:cNvPr id="8" name="Rett linje 7">
                <a:extLst>
                  <a:ext uri="{FF2B5EF4-FFF2-40B4-BE49-F238E27FC236}">
                    <a16:creationId xmlns:a16="http://schemas.microsoft.com/office/drawing/2014/main" id="{2728D7F5-77DB-24C4-0775-B62C54C5312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143618"/>
                <a:ext cx="10522800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" name="Obrázek 6">
                <a:extLst>
                  <a:ext uri="{FF2B5EF4-FFF2-40B4-BE49-F238E27FC236}">
                    <a16:creationId xmlns:a16="http://schemas.microsoft.com/office/drawing/2014/main" id="{8C81D058-714F-9E72-CE02-CBCCF3CFCCC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38890" t="46086" r="39348" b="46201"/>
              <a:stretch/>
            </p:blipFill>
            <p:spPr>
              <a:xfrm>
                <a:off x="10865644" y="79766"/>
                <a:ext cx="1223807" cy="306920"/>
              </a:xfrm>
              <a:prstGeom prst="rect">
                <a:avLst/>
              </a:prstGeom>
              <a:ln>
                <a:noFill/>
              </a:ln>
            </p:spPr>
          </p:pic>
          <p:cxnSp>
            <p:nvCxnSpPr>
              <p:cNvPr id="10" name="Rett linje 9">
                <a:extLst>
                  <a:ext uri="{FF2B5EF4-FFF2-40B4-BE49-F238E27FC236}">
                    <a16:creationId xmlns:a16="http://schemas.microsoft.com/office/drawing/2014/main" id="{24EEBB85-9217-C662-4879-B7F6BE79F0E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6732339"/>
                <a:ext cx="9838285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tt linje 12">
                <a:extLst>
                  <a:ext uri="{FF2B5EF4-FFF2-40B4-BE49-F238E27FC236}">
                    <a16:creationId xmlns:a16="http://schemas.microsoft.com/office/drawing/2014/main" id="{074D4558-4ED9-A2E3-65E3-4523D0A266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8676" y="143618"/>
                <a:ext cx="0" cy="6588721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B336FB38-5764-7C0C-E38A-5BB446F297F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050600" y="648182"/>
                <a:ext cx="0" cy="6084157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9C516676-6BF6-F010-214C-B0F5C717F2D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1890858" y="6724757"/>
                <a:ext cx="159742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" name="Bilde 6" descr="Et bilde som inneholder skjermbilde, sort, tekst, Grafikk&#10;&#10;Automatisk generert beskrivelse">
              <a:extLst>
                <a:ext uri="{FF2B5EF4-FFF2-40B4-BE49-F238E27FC236}">
                  <a16:creationId xmlns:a16="http://schemas.microsoft.com/office/drawing/2014/main" id="{D10527BF-886F-2FAC-8CF1-4529DF0DA5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45295" t="46775" r="33328" b="44296"/>
            <a:stretch/>
          </p:blipFill>
          <p:spPr>
            <a:xfrm>
              <a:off x="11228258" y="108044"/>
              <a:ext cx="1192213" cy="352288"/>
            </a:xfrm>
            <a:prstGeom prst="rect">
              <a:avLst/>
            </a:prstGeom>
          </p:spPr>
        </p:pic>
      </p:grpSp>
      <p:cxnSp>
        <p:nvCxnSpPr>
          <p:cNvPr id="17" name="Rett linje 16">
            <a:extLst>
              <a:ext uri="{FF2B5EF4-FFF2-40B4-BE49-F238E27FC236}">
                <a16:creationId xmlns:a16="http://schemas.microsoft.com/office/drawing/2014/main" id="{F5901F7D-E529-F124-F308-D91878C50031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6732339"/>
            <a:ext cx="5491294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linje 18">
            <a:extLst>
              <a:ext uri="{FF2B5EF4-FFF2-40B4-BE49-F238E27FC236}">
                <a16:creationId xmlns:a16="http://schemas.microsoft.com/office/drawing/2014/main" id="{933AB73E-E70C-7810-77BF-BFE2BE6132D1}"/>
              </a:ext>
            </a:extLst>
          </p:cNvPr>
          <p:cNvCxnSpPr>
            <a:cxnSpLocks/>
          </p:cNvCxnSpPr>
          <p:nvPr userDrawn="1"/>
        </p:nvCxnSpPr>
        <p:spPr>
          <a:xfrm flipV="1">
            <a:off x="129682" y="150674"/>
            <a:ext cx="0" cy="6581665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99575FAE-3DB8-E369-0398-CA6DD4B1A2F9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150674"/>
            <a:ext cx="5491294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554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6C68DFE3-78D8-A9BA-F1F0-D3AF4CB506F4}"/>
              </a:ext>
            </a:extLst>
          </p:cNvPr>
          <p:cNvSpPr/>
          <p:nvPr userDrawn="1"/>
        </p:nvSpPr>
        <p:spPr>
          <a:xfrm>
            <a:off x="7623543" y="0"/>
            <a:ext cx="4568455" cy="6858000"/>
          </a:xfrm>
          <a:prstGeom prst="rect">
            <a:avLst/>
          </a:prstGeom>
          <a:solidFill>
            <a:srgbClr val="263F6A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089900" y="1449388"/>
            <a:ext cx="3332956" cy="16773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baseline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GB" noProof="0" dirty="0"/>
              <a:t>Edit master text styles.</a:t>
            </a:r>
          </a:p>
          <a:p>
            <a:pPr lvl="1"/>
            <a:r>
              <a:rPr lang="en-GB" noProof="0" dirty="0"/>
              <a:t>First level</a:t>
            </a:r>
          </a:p>
          <a:p>
            <a:pPr lvl="2"/>
            <a:r>
              <a:rPr lang="en-GB" noProof="0" dirty="0"/>
              <a:t>Second level</a:t>
            </a:r>
          </a:p>
          <a:p>
            <a:pPr lvl="3"/>
            <a:r>
              <a:rPr lang="en-GB" noProof="0" dirty="0"/>
              <a:t>Third level</a:t>
            </a:r>
          </a:p>
          <a:p>
            <a:pPr lvl="4"/>
            <a:r>
              <a:rPr lang="en-GB" noProof="0" dirty="0"/>
              <a:t>Fourth level</a:t>
            </a:r>
          </a:p>
          <a:p>
            <a:pPr lvl="5"/>
            <a:r>
              <a:rPr lang="en-GB" noProof="0" dirty="0"/>
              <a:t>Fifth level</a:t>
            </a:r>
          </a:p>
        </p:txBody>
      </p:sp>
      <p:sp>
        <p:nvSpPr>
          <p:cNvPr id="15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0002" y="1449388"/>
            <a:ext cx="6983412" cy="1677382"/>
          </a:xfrm>
        </p:spPr>
        <p:txBody>
          <a:bodyPr/>
          <a:lstStyle>
            <a:lvl2pPr>
              <a:defRPr baseline="0"/>
            </a:lvl2pPr>
            <a:lvl6pPr>
              <a:defRPr/>
            </a:lvl6pPr>
          </a:lstStyle>
          <a:p>
            <a:pPr lvl="0"/>
            <a:r>
              <a:rPr lang="en-GB" noProof="0" dirty="0"/>
              <a:t>Edit master text styles.</a:t>
            </a:r>
          </a:p>
          <a:p>
            <a:pPr lvl="1"/>
            <a:r>
              <a:rPr lang="en-GB" noProof="0" dirty="0"/>
              <a:t>First level</a:t>
            </a:r>
          </a:p>
          <a:p>
            <a:pPr lvl="2"/>
            <a:r>
              <a:rPr lang="en-GB" noProof="0" dirty="0"/>
              <a:t>Second level</a:t>
            </a:r>
          </a:p>
          <a:p>
            <a:pPr lvl="3"/>
            <a:r>
              <a:rPr lang="en-GB" noProof="0" dirty="0"/>
              <a:t>Third level</a:t>
            </a:r>
          </a:p>
          <a:p>
            <a:pPr lvl="4"/>
            <a:r>
              <a:rPr lang="en-GB" noProof="0" dirty="0"/>
              <a:t>Fourth level</a:t>
            </a:r>
          </a:p>
          <a:p>
            <a:pPr lvl="5"/>
            <a:r>
              <a:rPr lang="en-GB" noProof="0" dirty="0"/>
              <a:t>Fifth level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4AE29D29-F5FB-4BE8-B58A-4156D1486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2" y="863529"/>
            <a:ext cx="6983412" cy="3323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defRPr lang="cs-CZ" dirty="0"/>
            </a:lvl1pPr>
          </a:lstStyle>
          <a:p>
            <a:pPr lvl="0"/>
            <a:r>
              <a:rPr lang="en-GB" noProof="0" dirty="0"/>
              <a:t>Click to add a title</a:t>
            </a:r>
            <a:endParaRPr lang="cs-CZ" dirty="0"/>
          </a:p>
        </p:txBody>
      </p:sp>
      <p:sp>
        <p:nvSpPr>
          <p:cNvPr id="19" name="Zástupný symbol pro obsah 2">
            <a:extLst>
              <a:ext uri="{FF2B5EF4-FFF2-40B4-BE49-F238E27FC236}">
                <a16:creationId xmlns:a16="http://schemas.microsoft.com/office/drawing/2014/main" id="{91BA8EA0-2F1D-C9B7-DC9E-B16746DD1F6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70002" y="6404356"/>
            <a:ext cx="3277733" cy="169277"/>
          </a:xfrm>
        </p:spPr>
        <p:txBody>
          <a:bodyPr wrap="square" anchor="b">
            <a:noAutofit/>
          </a:bodyPr>
          <a:lstStyle>
            <a:lvl1pPr>
              <a:spcBef>
                <a:spcPts val="0"/>
              </a:spcBef>
              <a:defRPr sz="1100" baseline="0">
                <a:solidFill>
                  <a:schemeClr val="tx2"/>
                </a:solidFill>
              </a:defRPr>
            </a:lvl1pPr>
            <a:lvl2pPr>
              <a:defRPr baseline="0"/>
            </a:lvl2pPr>
            <a:lvl6pPr>
              <a:defRPr/>
            </a:lvl6pPr>
          </a:lstStyle>
          <a:p>
            <a:pPr lvl="0"/>
            <a:r>
              <a:rPr lang="en-GB" noProof="0" dirty="0"/>
              <a:t>Insert footer</a:t>
            </a:r>
          </a:p>
        </p:txBody>
      </p:sp>
      <p:sp>
        <p:nvSpPr>
          <p:cNvPr id="16" name="TextovéPole 15">
            <a:hlinkClick r:id="rId2"/>
            <a:extLst>
              <a:ext uri="{FF2B5EF4-FFF2-40B4-BE49-F238E27FC236}">
                <a16:creationId xmlns:a16="http://schemas.microsoft.com/office/drawing/2014/main" id="{223B56F7-9D14-E0EE-A36E-B73988186DBA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 </a:t>
            </a:r>
            <a:fld id="{37D1616F-063E-41E8-8FC4-34B34AD84CB9}" type="slidenum">
              <a:rPr lang="cs-CZ" sz="1200" smtClean="0">
                <a:solidFill>
                  <a:schemeClr val="bg1"/>
                </a:solidFill>
              </a:rPr>
              <a:pPr algn="r"/>
              <a:t>‹#›</a:t>
            </a:fld>
            <a:r>
              <a:rPr lang="en-US" sz="1200" dirty="0">
                <a:solidFill>
                  <a:schemeClr val="bg1"/>
                </a:solidFill>
              </a:rPr>
              <a:t> | www.7-steel.com </a:t>
            </a:r>
            <a:endParaRPr lang="cs-CZ" sz="1200" dirty="0">
              <a:solidFill>
                <a:schemeClr val="bg1"/>
              </a:solidFill>
            </a:endParaRPr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83E3EE2D-667B-AA10-2F3C-BE918E3C78C6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6732339"/>
            <a:ext cx="5491294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D83E96C7-DC4C-2B5E-2119-5FA07F0D11D2}"/>
              </a:ext>
            </a:extLst>
          </p:cNvPr>
          <p:cNvCxnSpPr>
            <a:cxnSpLocks/>
          </p:cNvCxnSpPr>
          <p:nvPr userDrawn="1"/>
        </p:nvCxnSpPr>
        <p:spPr>
          <a:xfrm flipV="1">
            <a:off x="129682" y="150674"/>
            <a:ext cx="0" cy="6581665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F52279D1-3C56-C5C4-F07A-4AEFEE50C20F}"/>
              </a:ext>
            </a:extLst>
          </p:cNvPr>
          <p:cNvGrpSpPr/>
          <p:nvPr userDrawn="1"/>
        </p:nvGrpSpPr>
        <p:grpSpPr>
          <a:xfrm>
            <a:off x="128675" y="79766"/>
            <a:ext cx="12291796" cy="6652573"/>
            <a:chOff x="128675" y="79766"/>
            <a:chExt cx="12291796" cy="6652573"/>
          </a:xfrm>
        </p:grpSpPr>
        <p:grpSp>
          <p:nvGrpSpPr>
            <p:cNvPr id="17" name="Gruppe 16">
              <a:extLst>
                <a:ext uri="{FF2B5EF4-FFF2-40B4-BE49-F238E27FC236}">
                  <a16:creationId xmlns:a16="http://schemas.microsoft.com/office/drawing/2014/main" id="{3E64E41A-6C51-5ECE-FA32-0DB1BD4006D4}"/>
                </a:ext>
              </a:extLst>
            </p:cNvPr>
            <p:cNvGrpSpPr/>
            <p:nvPr userDrawn="1"/>
          </p:nvGrpSpPr>
          <p:grpSpPr>
            <a:xfrm>
              <a:off x="128675" y="79766"/>
              <a:ext cx="11960776" cy="6652573"/>
              <a:chOff x="128675" y="79766"/>
              <a:chExt cx="11960776" cy="6652573"/>
            </a:xfrm>
          </p:grpSpPr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E697772E-8023-7B49-7FAF-A13102A19AB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143618"/>
                <a:ext cx="10522800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2" name="Obrázek 6">
                <a:extLst>
                  <a:ext uri="{FF2B5EF4-FFF2-40B4-BE49-F238E27FC236}">
                    <a16:creationId xmlns:a16="http://schemas.microsoft.com/office/drawing/2014/main" id="{7ACDB215-129B-AB09-4719-DAD020195FA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38890" t="46086" r="39348" b="46201"/>
              <a:stretch/>
            </p:blipFill>
            <p:spPr>
              <a:xfrm>
                <a:off x="10865644" y="79766"/>
                <a:ext cx="1223807" cy="306920"/>
              </a:xfrm>
              <a:prstGeom prst="rect">
                <a:avLst/>
              </a:prstGeom>
              <a:ln>
                <a:noFill/>
              </a:ln>
            </p:spPr>
          </p:pic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F33F3270-689D-0876-F3F9-370D1DFECBB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6732339"/>
                <a:ext cx="9838285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44ABC1C8-A483-0EBF-5FED-FDBB2F3F0F3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8676" y="143618"/>
                <a:ext cx="0" cy="6588721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94B7AA47-7972-168D-393A-67FD4166A0E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050600" y="648182"/>
                <a:ext cx="0" cy="6084157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814AE12E-ED7B-C2AB-AF0A-F505381EDF7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1890858" y="6724757"/>
                <a:ext cx="159742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" name="Bilde 19" descr="Et bilde som inneholder skjermbilde, sort, tekst, Grafikk&#10;&#10;Automatisk generert beskrivelse">
              <a:extLst>
                <a:ext uri="{FF2B5EF4-FFF2-40B4-BE49-F238E27FC236}">
                  <a16:creationId xmlns:a16="http://schemas.microsoft.com/office/drawing/2014/main" id="{A581ACAE-D6BF-25C0-AB05-59FC335DB1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45295" t="46775" r="33328" b="44296"/>
            <a:stretch/>
          </p:blipFill>
          <p:spPr>
            <a:xfrm>
              <a:off x="11228258" y="108044"/>
              <a:ext cx="1192213" cy="352288"/>
            </a:xfrm>
            <a:prstGeom prst="rect">
              <a:avLst/>
            </a:prstGeom>
          </p:spPr>
        </p:pic>
      </p:grpSp>
      <p:cxnSp>
        <p:nvCxnSpPr>
          <p:cNvPr id="27" name="Rett linje 26">
            <a:extLst>
              <a:ext uri="{FF2B5EF4-FFF2-40B4-BE49-F238E27FC236}">
                <a16:creationId xmlns:a16="http://schemas.microsoft.com/office/drawing/2014/main" id="{69ACBF88-C698-3FE1-9319-BE67F7D8989F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675" y="143618"/>
            <a:ext cx="0" cy="6581665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>
            <a:extLst>
              <a:ext uri="{FF2B5EF4-FFF2-40B4-BE49-F238E27FC236}">
                <a16:creationId xmlns:a16="http://schemas.microsoft.com/office/drawing/2014/main" id="{F3E411AD-DC6D-5FDF-3925-6439B2C9CFA2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6724757"/>
            <a:ext cx="7494868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tt linje 30">
            <a:extLst>
              <a:ext uri="{FF2B5EF4-FFF2-40B4-BE49-F238E27FC236}">
                <a16:creationId xmlns:a16="http://schemas.microsoft.com/office/drawing/2014/main" id="{855AB850-6803-5749-781B-36499312EB3E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143618"/>
            <a:ext cx="7494868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73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2ADF2DE-ADAB-1C48-E11A-06C8481068BF}"/>
              </a:ext>
            </a:extLst>
          </p:cNvPr>
          <p:cNvSpPr/>
          <p:nvPr userDrawn="1"/>
        </p:nvSpPr>
        <p:spPr>
          <a:xfrm>
            <a:off x="8399721" y="0"/>
            <a:ext cx="3792277" cy="6858000"/>
          </a:xfrm>
          <a:prstGeom prst="rect">
            <a:avLst/>
          </a:prstGeom>
          <a:solidFill>
            <a:srgbClr val="263F6A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noProof="0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940800" y="1449388"/>
            <a:ext cx="2482056" cy="16773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baseline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GB" noProof="0"/>
              <a:t>Edit master text styles.</a:t>
            </a:r>
          </a:p>
          <a:p>
            <a:pPr lvl="1"/>
            <a:r>
              <a:rPr lang="en-GB" noProof="0"/>
              <a:t>First level</a:t>
            </a:r>
          </a:p>
          <a:p>
            <a:pPr lvl="2"/>
            <a:r>
              <a:rPr lang="en-GB" noProof="0"/>
              <a:t>Second level</a:t>
            </a:r>
          </a:p>
          <a:p>
            <a:pPr lvl="3"/>
            <a:r>
              <a:rPr lang="en-GB" noProof="0"/>
              <a:t>Third level</a:t>
            </a:r>
          </a:p>
          <a:p>
            <a:pPr lvl="4"/>
            <a:r>
              <a:rPr lang="en-GB" noProof="0"/>
              <a:t>Fourth level</a:t>
            </a:r>
          </a:p>
          <a:p>
            <a:pPr lvl="5"/>
            <a:r>
              <a:rPr lang="en-GB" noProof="0"/>
              <a:t>Fifth level</a:t>
            </a:r>
          </a:p>
        </p:txBody>
      </p:sp>
      <p:sp>
        <p:nvSpPr>
          <p:cNvPr id="15" name="Zástupný symbol pro obsah 2">
            <a:extLst>
              <a:ext uri="{FF2B5EF4-FFF2-40B4-BE49-F238E27FC236}">
                <a16:creationId xmlns:a16="http://schemas.microsoft.com/office/drawing/2014/main" id="{9BCFAF86-2340-4639-B108-432D821BE9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4816" y="1449388"/>
            <a:ext cx="7853361" cy="1677382"/>
          </a:xfrm>
        </p:spPr>
        <p:txBody>
          <a:bodyPr/>
          <a:lstStyle>
            <a:lvl2pPr>
              <a:defRPr baseline="0"/>
            </a:lvl2pPr>
            <a:lvl6pPr>
              <a:defRPr/>
            </a:lvl6pPr>
          </a:lstStyle>
          <a:p>
            <a:pPr lvl="0"/>
            <a:r>
              <a:rPr lang="en-GB" noProof="0"/>
              <a:t>Edit master text styles.</a:t>
            </a:r>
          </a:p>
          <a:p>
            <a:pPr lvl="1"/>
            <a:r>
              <a:rPr lang="en-GB" noProof="0"/>
              <a:t>First level</a:t>
            </a:r>
          </a:p>
          <a:p>
            <a:pPr lvl="2"/>
            <a:r>
              <a:rPr lang="en-GB" noProof="0"/>
              <a:t>Second level</a:t>
            </a:r>
          </a:p>
          <a:p>
            <a:pPr lvl="3"/>
            <a:r>
              <a:rPr lang="en-GB" noProof="0"/>
              <a:t>Third level</a:t>
            </a:r>
          </a:p>
          <a:p>
            <a:pPr lvl="4"/>
            <a:r>
              <a:rPr lang="en-GB" noProof="0"/>
              <a:t>Fourth level</a:t>
            </a:r>
          </a:p>
          <a:p>
            <a:pPr lvl="5"/>
            <a:r>
              <a:rPr lang="en-GB" noProof="0"/>
              <a:t>Fifth level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4AE29D29-F5FB-4BE8-B58A-4156D1486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2" y="863529"/>
            <a:ext cx="7853362" cy="332399"/>
          </a:xfrm>
        </p:spPr>
        <p:txBody>
          <a:bodyPr/>
          <a:lstStyle/>
          <a:p>
            <a:r>
              <a:rPr lang="en-GB" noProof="0"/>
              <a:t>Click to add a title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FFC8F443-BA4B-1CD8-8F24-FADFDFB3D8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70002" y="6404356"/>
            <a:ext cx="3277733" cy="169277"/>
          </a:xfrm>
        </p:spPr>
        <p:txBody>
          <a:bodyPr wrap="square" anchor="b">
            <a:noAutofit/>
          </a:bodyPr>
          <a:lstStyle>
            <a:lvl1pPr>
              <a:spcBef>
                <a:spcPts val="0"/>
              </a:spcBef>
              <a:defRPr sz="1100" baseline="0">
                <a:solidFill>
                  <a:schemeClr val="tx2"/>
                </a:solidFill>
              </a:defRPr>
            </a:lvl1pPr>
            <a:lvl2pPr>
              <a:defRPr baseline="0"/>
            </a:lvl2pPr>
            <a:lvl6pPr>
              <a:defRPr/>
            </a:lvl6pPr>
          </a:lstStyle>
          <a:p>
            <a:pPr lvl="0"/>
            <a:r>
              <a:rPr lang="en-GB" noProof="0"/>
              <a:t>Insert footer</a:t>
            </a:r>
          </a:p>
        </p:txBody>
      </p:sp>
      <p:sp>
        <p:nvSpPr>
          <p:cNvPr id="18" name="TextovéPole 17">
            <a:hlinkClick r:id="rId2"/>
            <a:extLst>
              <a:ext uri="{FF2B5EF4-FFF2-40B4-BE49-F238E27FC236}">
                <a16:creationId xmlns:a16="http://schemas.microsoft.com/office/drawing/2014/main" id="{6B6583BC-54C4-73D4-8922-EE624E4C9DA6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200" noProof="0" dirty="0">
                <a:solidFill>
                  <a:schemeClr val="bg1"/>
                </a:solidFill>
              </a:rPr>
              <a:t> </a:t>
            </a:r>
            <a:fld id="{37D1616F-063E-41E8-8FC4-34B34AD84CB9}" type="slidenum">
              <a:rPr lang="en-GB" sz="1200" noProof="0" smtClean="0">
                <a:solidFill>
                  <a:schemeClr val="bg1"/>
                </a:solidFill>
              </a:rPr>
              <a:pPr algn="r"/>
              <a:t>‹#›</a:t>
            </a:fld>
            <a:r>
              <a:rPr lang="en-GB" sz="1200" noProof="0" dirty="0">
                <a:solidFill>
                  <a:schemeClr val="bg1"/>
                </a:solidFill>
              </a:rPr>
              <a:t> | </a:t>
            </a:r>
            <a:r>
              <a:rPr lang="en-US" sz="1200" dirty="0">
                <a:solidFill>
                  <a:schemeClr val="bg1"/>
                </a:solidFill>
              </a:rPr>
              <a:t>www.7-steel.com </a:t>
            </a:r>
            <a:endParaRPr lang="en-GB" sz="1200" noProof="0" dirty="0">
              <a:solidFill>
                <a:schemeClr val="bg1"/>
              </a:solidFill>
            </a:endParaRP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DBFF5101-C85C-7F64-B43D-97BFE9212ED2}"/>
              </a:ext>
            </a:extLst>
          </p:cNvPr>
          <p:cNvGrpSpPr/>
          <p:nvPr userDrawn="1"/>
        </p:nvGrpSpPr>
        <p:grpSpPr>
          <a:xfrm>
            <a:off x="128675" y="79766"/>
            <a:ext cx="12291796" cy="6652573"/>
            <a:chOff x="128675" y="79766"/>
            <a:chExt cx="12291796" cy="6652573"/>
          </a:xfrm>
        </p:grpSpPr>
        <p:grpSp>
          <p:nvGrpSpPr>
            <p:cNvPr id="4" name="Gruppe 3">
              <a:extLst>
                <a:ext uri="{FF2B5EF4-FFF2-40B4-BE49-F238E27FC236}">
                  <a16:creationId xmlns:a16="http://schemas.microsoft.com/office/drawing/2014/main" id="{2F21EC5E-C9C8-567F-0FB4-E64F3CDA287A}"/>
                </a:ext>
              </a:extLst>
            </p:cNvPr>
            <p:cNvGrpSpPr/>
            <p:nvPr userDrawn="1"/>
          </p:nvGrpSpPr>
          <p:grpSpPr>
            <a:xfrm>
              <a:off x="128675" y="79766"/>
              <a:ext cx="11960776" cy="6652573"/>
              <a:chOff x="128675" y="79766"/>
              <a:chExt cx="11960776" cy="6652573"/>
            </a:xfrm>
          </p:grpSpPr>
          <p:cxnSp>
            <p:nvCxnSpPr>
              <p:cNvPr id="7" name="Rett linje 6">
                <a:extLst>
                  <a:ext uri="{FF2B5EF4-FFF2-40B4-BE49-F238E27FC236}">
                    <a16:creationId xmlns:a16="http://schemas.microsoft.com/office/drawing/2014/main" id="{F99D06C7-6CCE-D537-B189-93F8D5E7A81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143618"/>
                <a:ext cx="10522800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" name="Obrázek 6">
                <a:extLst>
                  <a:ext uri="{FF2B5EF4-FFF2-40B4-BE49-F238E27FC236}">
                    <a16:creationId xmlns:a16="http://schemas.microsoft.com/office/drawing/2014/main" id="{384E203D-BB58-5590-1424-B341DADFD33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38890" t="46086" r="39348" b="46201"/>
              <a:stretch/>
            </p:blipFill>
            <p:spPr>
              <a:xfrm>
                <a:off x="10865644" y="79766"/>
                <a:ext cx="1223807" cy="306920"/>
              </a:xfrm>
              <a:prstGeom prst="rect">
                <a:avLst/>
              </a:prstGeom>
              <a:ln>
                <a:noFill/>
              </a:ln>
            </p:spPr>
          </p:pic>
          <p:cxnSp>
            <p:nvCxnSpPr>
              <p:cNvPr id="9" name="Rett linje 8">
                <a:extLst>
                  <a:ext uri="{FF2B5EF4-FFF2-40B4-BE49-F238E27FC236}">
                    <a16:creationId xmlns:a16="http://schemas.microsoft.com/office/drawing/2014/main" id="{18DF9E8D-7F5A-B5DE-5286-089B3EC0304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6732339"/>
                <a:ext cx="9838285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Rett linje 9">
                <a:extLst>
                  <a:ext uri="{FF2B5EF4-FFF2-40B4-BE49-F238E27FC236}">
                    <a16:creationId xmlns:a16="http://schemas.microsoft.com/office/drawing/2014/main" id="{D8AC4A4D-AC0F-B29D-656B-80D9441741C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8676" y="143618"/>
                <a:ext cx="0" cy="6588721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>
                <a:extLst>
                  <a:ext uri="{FF2B5EF4-FFF2-40B4-BE49-F238E27FC236}">
                    <a16:creationId xmlns:a16="http://schemas.microsoft.com/office/drawing/2014/main" id="{F54D4125-4549-1D38-4C9B-3E6434087C3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050600" y="648182"/>
                <a:ext cx="0" cy="6084157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tt linje 12">
                <a:extLst>
                  <a:ext uri="{FF2B5EF4-FFF2-40B4-BE49-F238E27FC236}">
                    <a16:creationId xmlns:a16="http://schemas.microsoft.com/office/drawing/2014/main" id="{8D78907D-9A32-70AC-3606-4C6DE17307D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1890858" y="6724757"/>
                <a:ext cx="159742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" name="Bilde 4" descr="Et bilde som inneholder skjermbilde, sort, tekst, Grafikk&#10;&#10;Automatisk generert beskrivelse">
              <a:extLst>
                <a:ext uri="{FF2B5EF4-FFF2-40B4-BE49-F238E27FC236}">
                  <a16:creationId xmlns:a16="http://schemas.microsoft.com/office/drawing/2014/main" id="{4352829E-6089-F4BE-1435-988A9B000AE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45295" t="46775" r="33328" b="44296"/>
            <a:stretch/>
          </p:blipFill>
          <p:spPr>
            <a:xfrm>
              <a:off x="11228258" y="108044"/>
              <a:ext cx="1192213" cy="352288"/>
            </a:xfrm>
            <a:prstGeom prst="rect">
              <a:avLst/>
            </a:prstGeom>
          </p:spPr>
        </p:pic>
      </p:grpSp>
      <p:cxnSp>
        <p:nvCxnSpPr>
          <p:cNvPr id="16" name="Rett linje 15">
            <a:extLst>
              <a:ext uri="{FF2B5EF4-FFF2-40B4-BE49-F238E27FC236}">
                <a16:creationId xmlns:a16="http://schemas.microsoft.com/office/drawing/2014/main" id="{DE1DA7B7-1D7B-3CF2-0A54-7E1019280CA9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675" y="143618"/>
            <a:ext cx="0" cy="6581665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>
            <a:extLst>
              <a:ext uri="{FF2B5EF4-FFF2-40B4-BE49-F238E27FC236}">
                <a16:creationId xmlns:a16="http://schemas.microsoft.com/office/drawing/2014/main" id="{6CD1F6D4-6EA4-F397-C967-48F6E22CA0FB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6724757"/>
            <a:ext cx="8271046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linje 18">
            <a:extLst>
              <a:ext uri="{FF2B5EF4-FFF2-40B4-BE49-F238E27FC236}">
                <a16:creationId xmlns:a16="http://schemas.microsoft.com/office/drawing/2014/main" id="{71956B4F-47D8-D730-FF9A-D222B65CF7B5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143618"/>
            <a:ext cx="8271046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08629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 – pozitiv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4">
            <a:extLst>
              <a:ext uri="{FF2B5EF4-FFF2-40B4-BE49-F238E27FC236}">
                <a16:creationId xmlns:a16="http://schemas.microsoft.com/office/drawing/2014/main" id="{66970A3D-D262-4095-B37D-04E6F4C57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tIns="2628000" bIns="0"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icon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image.</a:t>
            </a:r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9E31A977-1C15-C86B-C5E1-4EC6530255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143618"/>
            <a:ext cx="10522800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6">
            <a:extLst>
              <a:ext uri="{FF2B5EF4-FFF2-40B4-BE49-F238E27FC236}">
                <a16:creationId xmlns:a16="http://schemas.microsoft.com/office/drawing/2014/main" id="{A130E98A-199D-1A3F-C6BA-C89B0CD15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890" t="46086" r="39348" b="46201"/>
          <a:stretch/>
        </p:blipFill>
        <p:spPr>
          <a:xfrm>
            <a:off x="10865644" y="79766"/>
            <a:ext cx="1223807" cy="306920"/>
          </a:xfrm>
          <a:prstGeom prst="rect">
            <a:avLst/>
          </a:prstGeom>
        </p:spPr>
      </p:pic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8FBE037A-6E78-1022-C7BC-C6B822973652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675" y="6724757"/>
            <a:ext cx="10319690" cy="7582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4A58A3FB-ABCA-4BCE-46BF-7320CFBD5E5C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676" y="143618"/>
            <a:ext cx="0" cy="6588721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B19D602F-C1BD-20DE-2DCC-0E8CAEC9CC60}"/>
              </a:ext>
            </a:extLst>
          </p:cNvPr>
          <p:cNvCxnSpPr>
            <a:cxnSpLocks/>
          </p:cNvCxnSpPr>
          <p:nvPr userDrawn="1"/>
        </p:nvCxnSpPr>
        <p:spPr>
          <a:xfrm flipV="1">
            <a:off x="12050600" y="648182"/>
            <a:ext cx="0" cy="6084157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EEF11391-4CD5-B288-7AE1-BB05DF80FB9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890858" y="6724757"/>
            <a:ext cx="159742" cy="0"/>
          </a:xfrm>
          <a:prstGeom prst="line">
            <a:avLst/>
          </a:prstGeom>
          <a:ln w="9525">
            <a:solidFill>
              <a:srgbClr val="263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B2A45F9-ED72-4B99-83EE-D8BD20477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7238" y="3844088"/>
            <a:ext cx="5531020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263F6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397E810-18B1-4A72-9B53-BBBCDC1C2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8" y="3110016"/>
            <a:ext cx="5531020" cy="498598"/>
          </a:xfrm>
        </p:spPr>
        <p:txBody>
          <a:bodyPr wrap="square" anchor="b">
            <a:spAutoFit/>
          </a:bodyPr>
          <a:lstStyle>
            <a:lvl1pPr>
              <a:defRPr sz="3600">
                <a:solidFill>
                  <a:srgbClr val="263F6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16" name="TextovéPole 15">
            <a:hlinkClick r:id="rId3"/>
            <a:extLst>
              <a:ext uri="{FF2B5EF4-FFF2-40B4-BE49-F238E27FC236}">
                <a16:creationId xmlns:a16="http://schemas.microsoft.com/office/drawing/2014/main" id="{3D4FDD26-732F-1AB6-0286-AAD9DF4F0C1E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rgbClr val="263F6A"/>
                </a:solidFill>
              </a:rPr>
              <a:t> </a:t>
            </a:r>
            <a:r>
              <a:rPr lang="cs-CZ" sz="1200" dirty="0">
                <a:solidFill>
                  <a:srgbClr val="263F6A"/>
                </a:solidFill>
              </a:rPr>
              <a:t>www.7-steel.com</a:t>
            </a:r>
          </a:p>
        </p:txBody>
      </p:sp>
    </p:spTree>
    <p:extLst>
      <p:ext uri="{BB962C8B-B14F-4D97-AF65-F5344CB8AC3E}">
        <p14:creationId xmlns:p14="http://schemas.microsoft.com/office/powerpoint/2010/main" val="267972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 – negativní">
    <p:bg>
      <p:bgPr>
        <a:solidFill>
          <a:srgbClr val="263F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4">
            <a:extLst>
              <a:ext uri="{FF2B5EF4-FFF2-40B4-BE49-F238E27FC236}">
                <a16:creationId xmlns:a16="http://schemas.microsoft.com/office/drawing/2014/main" id="{66970A3D-D262-4095-B37D-04E6F4C57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51" y="0"/>
            <a:ext cx="12192000" cy="6858000"/>
          </a:xfrm>
          <a:solidFill>
            <a:srgbClr val="263F6A"/>
          </a:solidFill>
        </p:spPr>
        <p:txBody>
          <a:bodyPr tIns="2628000" bIns="0"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the icon to add an image.</a:t>
            </a:r>
          </a:p>
        </p:txBody>
      </p:sp>
      <p:sp>
        <p:nvSpPr>
          <p:cNvPr id="13" name="TextovéPole 12">
            <a:hlinkClick r:id="rId2"/>
            <a:extLst>
              <a:ext uri="{FF2B5EF4-FFF2-40B4-BE49-F238E27FC236}">
                <a16:creationId xmlns:a16="http://schemas.microsoft.com/office/drawing/2014/main" id="{AEF35D83-CB5C-D009-979D-45C0B38A7109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200" noProof="0" dirty="0">
                <a:solidFill>
                  <a:schemeClr val="bg1"/>
                </a:solidFill>
              </a:rPr>
              <a:t> </a:t>
            </a:r>
            <a:fld id="{37D1616F-063E-41E8-8FC4-34B34AD84CB9}" type="slidenum">
              <a:rPr lang="en-GB" sz="1200" noProof="0" smtClean="0">
                <a:solidFill>
                  <a:schemeClr val="bg1"/>
                </a:solidFill>
              </a:rPr>
              <a:pPr algn="r"/>
              <a:t>‹#›</a:t>
            </a:fld>
            <a:r>
              <a:rPr lang="en-GB" sz="1200" noProof="0" dirty="0">
                <a:solidFill>
                  <a:schemeClr val="bg1"/>
                </a:solidFill>
              </a:rPr>
              <a:t> |  www.7-steel.com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B2A45F9-ED72-4B99-83EE-D8BD20477C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57238" y="3844088"/>
            <a:ext cx="5573224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Click to edit the styles of the text in the template.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397E810-18B1-4A72-9B53-BBBCDC1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238" y="3110016"/>
            <a:ext cx="5573224" cy="498598"/>
          </a:xfrm>
        </p:spPr>
        <p:txBody>
          <a:bodyPr wrap="square" anchor="b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the style.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203EB4A6-9F60-A261-31CA-52595CC2F208}"/>
              </a:ext>
            </a:extLst>
          </p:cNvPr>
          <p:cNvGrpSpPr/>
          <p:nvPr userDrawn="1"/>
        </p:nvGrpSpPr>
        <p:grpSpPr>
          <a:xfrm>
            <a:off x="128675" y="79766"/>
            <a:ext cx="12291796" cy="6652573"/>
            <a:chOff x="128675" y="79766"/>
            <a:chExt cx="12291796" cy="6652573"/>
          </a:xfrm>
        </p:grpSpPr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259F94CE-14AF-719E-73A1-D91DF729CAFA}"/>
                </a:ext>
              </a:extLst>
            </p:cNvPr>
            <p:cNvGrpSpPr/>
            <p:nvPr userDrawn="1"/>
          </p:nvGrpSpPr>
          <p:grpSpPr>
            <a:xfrm>
              <a:off x="128675" y="79766"/>
              <a:ext cx="11960776" cy="6652573"/>
              <a:chOff x="128675" y="79766"/>
              <a:chExt cx="11960776" cy="6652573"/>
            </a:xfrm>
          </p:grpSpPr>
          <p:cxnSp>
            <p:nvCxnSpPr>
              <p:cNvPr id="7" name="Rett linje 6">
                <a:extLst>
                  <a:ext uri="{FF2B5EF4-FFF2-40B4-BE49-F238E27FC236}">
                    <a16:creationId xmlns:a16="http://schemas.microsoft.com/office/drawing/2014/main" id="{35959D9D-5C3F-0781-0CDD-704135F6C83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143618"/>
                <a:ext cx="10522800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" name="Obrázek 6">
                <a:extLst>
                  <a:ext uri="{FF2B5EF4-FFF2-40B4-BE49-F238E27FC236}">
                    <a16:creationId xmlns:a16="http://schemas.microsoft.com/office/drawing/2014/main" id="{66BD6A33-497B-CC3D-FAF4-0C3E744621C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38890" t="46086" r="39348" b="46201"/>
              <a:stretch/>
            </p:blipFill>
            <p:spPr>
              <a:xfrm>
                <a:off x="10865644" y="79766"/>
                <a:ext cx="1223807" cy="306920"/>
              </a:xfrm>
              <a:prstGeom prst="rect">
                <a:avLst/>
              </a:prstGeom>
              <a:ln>
                <a:noFill/>
              </a:ln>
            </p:spPr>
          </p:pic>
          <p:cxnSp>
            <p:nvCxnSpPr>
              <p:cNvPr id="10" name="Rett linje 9">
                <a:extLst>
                  <a:ext uri="{FF2B5EF4-FFF2-40B4-BE49-F238E27FC236}">
                    <a16:creationId xmlns:a16="http://schemas.microsoft.com/office/drawing/2014/main" id="{13AEE236-ECD5-859E-96B2-0B83F61E21B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6732339"/>
                <a:ext cx="9838285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>
                <a:extLst>
                  <a:ext uri="{FF2B5EF4-FFF2-40B4-BE49-F238E27FC236}">
                    <a16:creationId xmlns:a16="http://schemas.microsoft.com/office/drawing/2014/main" id="{8A59E8A1-CCE8-76F8-EC6C-5F12DB137A5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8676" y="143618"/>
                <a:ext cx="0" cy="6588721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tt linje 11">
                <a:extLst>
                  <a:ext uri="{FF2B5EF4-FFF2-40B4-BE49-F238E27FC236}">
                    <a16:creationId xmlns:a16="http://schemas.microsoft.com/office/drawing/2014/main" id="{D1D29018-95E8-85BA-29BE-31719C8BC36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050600" y="648182"/>
                <a:ext cx="0" cy="6084157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487E4C0F-4CC7-B0FE-5EF2-716B509A0B0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1890858" y="6724757"/>
                <a:ext cx="159742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" name="Bilde 5" descr="Et bilde som inneholder skjermbilde, sort, tekst, Grafikk&#10;&#10;Automatisk generert beskrivelse">
              <a:extLst>
                <a:ext uri="{FF2B5EF4-FFF2-40B4-BE49-F238E27FC236}">
                  <a16:creationId xmlns:a16="http://schemas.microsoft.com/office/drawing/2014/main" id="{52927D82-5882-BABE-BDA5-BD3E23F3CA2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45295" t="46775" r="33328" b="44296"/>
            <a:stretch/>
          </p:blipFill>
          <p:spPr>
            <a:xfrm>
              <a:off x="11228258" y="108044"/>
              <a:ext cx="1192213" cy="352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769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7energy.com/" TargetMode="External"/><Relationship Id="rId1" Type="http://schemas.openxmlformats.org/officeDocument/2006/relationships/theme" Target="../theme/theme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7energy.com/" TargetMode="External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CA1EA36-B6AD-4BE8-A6A2-3106813D5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8" y="862918"/>
            <a:ext cx="9158287" cy="33239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lvl="0"/>
            <a:r>
              <a:rPr lang="en-GB" noProof="0" dirty="0"/>
              <a:t>Click to add a title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54C2BE-FB30-4283-9B87-8F70B0473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7237" y="1449388"/>
            <a:ext cx="9158287" cy="16773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GB" noProof="0" dirty="0"/>
              <a:t>Insert text (move bullets "Ctrl + Alt + arrow" sideways.</a:t>
            </a:r>
          </a:p>
          <a:p>
            <a:pPr lvl="2"/>
            <a:r>
              <a:rPr lang="en-GB" noProof="0" dirty="0"/>
              <a:t>First level</a:t>
            </a:r>
          </a:p>
          <a:p>
            <a:pPr lvl="3"/>
            <a:r>
              <a:rPr lang="en-GB" noProof="0" dirty="0"/>
              <a:t>Second level</a:t>
            </a:r>
          </a:p>
          <a:p>
            <a:pPr lvl="4"/>
            <a:r>
              <a:rPr lang="en-GB" noProof="0" dirty="0"/>
              <a:t>Third level</a:t>
            </a:r>
          </a:p>
          <a:p>
            <a:pPr lvl="5"/>
            <a:r>
              <a:rPr lang="en-GB" noProof="0" dirty="0"/>
              <a:t>Fourth level</a:t>
            </a:r>
          </a:p>
          <a:p>
            <a:pPr lvl="5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232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669" r:id="rId3"/>
    <p:sldLayoutId id="2147483655" r:id="rId4"/>
    <p:sldLayoutId id="2147483673" r:id="rId5"/>
    <p:sldLayoutId id="2147483671" r:id="rId6"/>
    <p:sldLayoutId id="2147483672" r:id="rId7"/>
    <p:sldLayoutId id="2147483657" r:id="rId8"/>
    <p:sldLayoutId id="2147483668" r:id="rId9"/>
    <p:sldLayoutId id="2147483666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cs-CZ" sz="2400" b="1" kern="1200" cap="none" baseline="0" dirty="0">
          <a:solidFill>
            <a:srgbClr val="263F6A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Tx/>
        <a:buNone/>
        <a:tabLst>
          <a:tab pos="241300" algn="l"/>
        </a:tabLst>
        <a:defRPr lang="en-US" sz="1400" kern="1200" baseline="0" smtClean="0">
          <a:solidFill>
            <a:srgbClr val="263F6A"/>
          </a:solidFill>
          <a:latin typeface="+mn-lt"/>
          <a:ea typeface="+mn-ea"/>
          <a:cs typeface="+mn-cs"/>
        </a:defRPr>
      </a:lvl1pPr>
      <a:lvl2pPr marL="180975" marR="0" indent="-180975" algn="l" defTabSz="914400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SzPct val="100000"/>
        <a:buFont typeface="Arial" panose="020B0604020202020204" pitchFamily="34" charset="0"/>
        <a:buChar char="•"/>
        <a:tabLst/>
        <a:defRPr sz="1400" kern="1200" baseline="0">
          <a:solidFill>
            <a:srgbClr val="263F6A"/>
          </a:solidFill>
          <a:latin typeface="+mn-lt"/>
          <a:ea typeface="+mn-ea"/>
          <a:cs typeface="+mn-cs"/>
        </a:defRPr>
      </a:lvl2pPr>
      <a:lvl3pPr marL="357188" marR="0" indent="-176213" algn="l" defTabSz="914400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SzTx/>
        <a:buFont typeface="Arial" panose="020B0604020202020204" pitchFamily="34" charset="0"/>
        <a:buChar char="–"/>
        <a:tabLst/>
        <a:defRPr sz="1400" kern="1200" baseline="0">
          <a:solidFill>
            <a:srgbClr val="263F6A"/>
          </a:solidFill>
          <a:latin typeface="+mn-lt"/>
          <a:ea typeface="+mn-ea"/>
          <a:cs typeface="+mn-cs"/>
        </a:defRPr>
      </a:lvl3pPr>
      <a:lvl4pPr marL="538163" indent="-180975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Font typeface="Wingdings" panose="05000000000000000000" pitchFamily="2" charset="2"/>
        <a:buChar char="§"/>
        <a:defRPr sz="1400" kern="1200" baseline="0">
          <a:solidFill>
            <a:srgbClr val="263F6A"/>
          </a:solidFill>
          <a:latin typeface="+mn-lt"/>
          <a:ea typeface="+mn-ea"/>
          <a:cs typeface="+mn-cs"/>
        </a:defRPr>
      </a:lvl4pPr>
      <a:lvl5pPr marL="719138" indent="-180975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–"/>
        <a:tabLst/>
        <a:defRPr sz="1400" kern="1200" baseline="0">
          <a:solidFill>
            <a:srgbClr val="263F6A"/>
          </a:solidFill>
          <a:latin typeface="+mn-lt"/>
          <a:ea typeface="+mn-ea"/>
          <a:cs typeface="+mn-cs"/>
        </a:defRPr>
      </a:lvl5pPr>
      <a:lvl6pPr marL="895350" indent="-176213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▫"/>
        <a:defRPr sz="1400" kern="1200" baseline="0">
          <a:solidFill>
            <a:srgbClr val="263F6A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">
          <p15:clr>
            <a:srgbClr val="F26B43"/>
          </p15:clr>
        </p15:guide>
        <p15:guide id="2" pos="7203">
          <p15:clr>
            <a:srgbClr val="F26B43"/>
          </p15:clr>
        </p15:guide>
        <p15:guide id="4" orient="horz" pos="913">
          <p15:clr>
            <a:srgbClr val="F26B43"/>
          </p15:clr>
        </p15:guide>
        <p15:guide id="5" orient="horz" pos="3816">
          <p15:clr>
            <a:srgbClr val="F26B43"/>
          </p15:clr>
        </p15:guide>
        <p15:guide id="6" orient="horz" pos="70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63F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hlinkClick r:id="rId2"/>
            <a:extLst>
              <a:ext uri="{FF2B5EF4-FFF2-40B4-BE49-F238E27FC236}">
                <a16:creationId xmlns:a16="http://schemas.microsoft.com/office/drawing/2014/main" id="{67AEA58D-2041-1094-F351-9E444FAAB350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37D1616F-063E-41E8-8FC4-34B34AD84CB9}" type="slidenum">
              <a:rPr lang="cs-CZ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www.7-steel.com 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BF7D2A04-0872-2FFA-246C-5EA4C65369B2}"/>
              </a:ext>
            </a:extLst>
          </p:cNvPr>
          <p:cNvGrpSpPr/>
          <p:nvPr userDrawn="1"/>
        </p:nvGrpSpPr>
        <p:grpSpPr>
          <a:xfrm>
            <a:off x="128675" y="79766"/>
            <a:ext cx="12291796" cy="6652573"/>
            <a:chOff x="128675" y="79766"/>
            <a:chExt cx="12291796" cy="6652573"/>
          </a:xfrm>
        </p:grpSpPr>
        <p:grpSp>
          <p:nvGrpSpPr>
            <p:cNvPr id="3" name="Gruppe 2">
              <a:extLst>
                <a:ext uri="{FF2B5EF4-FFF2-40B4-BE49-F238E27FC236}">
                  <a16:creationId xmlns:a16="http://schemas.microsoft.com/office/drawing/2014/main" id="{855B2EF0-4623-B9FC-DFEF-D32A01A6D71B}"/>
                </a:ext>
              </a:extLst>
            </p:cNvPr>
            <p:cNvGrpSpPr/>
            <p:nvPr userDrawn="1"/>
          </p:nvGrpSpPr>
          <p:grpSpPr>
            <a:xfrm>
              <a:off x="128675" y="79766"/>
              <a:ext cx="11960776" cy="6652573"/>
              <a:chOff x="128675" y="79766"/>
              <a:chExt cx="11960776" cy="6652573"/>
            </a:xfrm>
          </p:grpSpPr>
          <p:cxnSp>
            <p:nvCxnSpPr>
              <p:cNvPr id="7" name="Rett linje 6">
                <a:extLst>
                  <a:ext uri="{FF2B5EF4-FFF2-40B4-BE49-F238E27FC236}">
                    <a16:creationId xmlns:a16="http://schemas.microsoft.com/office/drawing/2014/main" id="{8E7CD084-BA7E-15D1-FAD1-39AF1BD4713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143618"/>
                <a:ext cx="10522800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" name="Obrázek 6">
                <a:extLst>
                  <a:ext uri="{FF2B5EF4-FFF2-40B4-BE49-F238E27FC236}">
                    <a16:creationId xmlns:a16="http://schemas.microsoft.com/office/drawing/2014/main" id="{20C2F6F2-0FCB-122B-4A8B-6BAB1BA121A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38890" t="46086" r="39348" b="46201"/>
              <a:stretch/>
            </p:blipFill>
            <p:spPr>
              <a:xfrm>
                <a:off x="10865644" y="79766"/>
                <a:ext cx="1223807" cy="306920"/>
              </a:xfrm>
              <a:prstGeom prst="rect">
                <a:avLst/>
              </a:prstGeom>
              <a:ln>
                <a:noFill/>
              </a:ln>
            </p:spPr>
          </p:pic>
          <p:cxnSp>
            <p:nvCxnSpPr>
              <p:cNvPr id="9" name="Rett linje 8">
                <a:extLst>
                  <a:ext uri="{FF2B5EF4-FFF2-40B4-BE49-F238E27FC236}">
                    <a16:creationId xmlns:a16="http://schemas.microsoft.com/office/drawing/2014/main" id="{6A7A70F8-7CC4-2DF5-8BE6-672BFBA47D6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28675" y="6732339"/>
                <a:ext cx="9838285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Rett linje 9">
                <a:extLst>
                  <a:ext uri="{FF2B5EF4-FFF2-40B4-BE49-F238E27FC236}">
                    <a16:creationId xmlns:a16="http://schemas.microsoft.com/office/drawing/2014/main" id="{49F86AC6-4668-4BAA-2E33-8CD61B49FB2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8676" y="143618"/>
                <a:ext cx="0" cy="6588721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>
                <a:extLst>
                  <a:ext uri="{FF2B5EF4-FFF2-40B4-BE49-F238E27FC236}">
                    <a16:creationId xmlns:a16="http://schemas.microsoft.com/office/drawing/2014/main" id="{7D150F84-9FA6-630E-0051-026B4B9C2D1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2050600" y="648182"/>
                <a:ext cx="0" cy="6084157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tt linje 11">
                <a:extLst>
                  <a:ext uri="{FF2B5EF4-FFF2-40B4-BE49-F238E27FC236}">
                    <a16:creationId xmlns:a16="http://schemas.microsoft.com/office/drawing/2014/main" id="{C540A533-0C6C-5F87-CC6F-EEF116B2DB2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1890858" y="6724757"/>
                <a:ext cx="159742" cy="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" name="Bilde 3" descr="Et bilde som inneholder skjermbilde, sort, tekst, Grafikk&#10;&#10;Automatisk generert beskrivelse">
              <a:extLst>
                <a:ext uri="{FF2B5EF4-FFF2-40B4-BE49-F238E27FC236}">
                  <a16:creationId xmlns:a16="http://schemas.microsoft.com/office/drawing/2014/main" id="{31DA2E37-FB71-2827-69D2-976B17CDBA2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45295" t="46775" r="33328" b="44296"/>
            <a:stretch/>
          </p:blipFill>
          <p:spPr>
            <a:xfrm>
              <a:off x="11228258" y="108044"/>
              <a:ext cx="1192213" cy="352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211281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hlinkClick r:id="rId2"/>
            <a:extLst>
              <a:ext uri="{FF2B5EF4-FFF2-40B4-BE49-F238E27FC236}">
                <a16:creationId xmlns:a16="http://schemas.microsoft.com/office/drawing/2014/main" id="{84754ED2-80BF-8973-790F-0C46781D706D}"/>
              </a:ext>
            </a:extLst>
          </p:cNvPr>
          <p:cNvSpPr txBox="1"/>
          <p:nvPr userDrawn="1"/>
        </p:nvSpPr>
        <p:spPr>
          <a:xfrm>
            <a:off x="9504373" y="6593569"/>
            <a:ext cx="229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rgbClr val="263F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37D1616F-063E-41E8-8FC4-34B34AD84CB9}" type="slidenum">
              <a:rPr lang="cs-CZ" sz="1200" smtClean="0">
                <a:solidFill>
                  <a:srgbClr val="263F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r>
              <a:rPr lang="en-US" sz="1200" dirty="0">
                <a:solidFill>
                  <a:srgbClr val="263F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</a:t>
            </a:r>
            <a:r>
              <a:rPr lang="cs-CZ" sz="1200" dirty="0">
                <a:solidFill>
                  <a:srgbClr val="263F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www.7-steel.com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19CD5FDB-64B0-CF62-801E-27F592506145}"/>
              </a:ext>
            </a:extLst>
          </p:cNvPr>
          <p:cNvGrpSpPr/>
          <p:nvPr userDrawn="1"/>
        </p:nvGrpSpPr>
        <p:grpSpPr>
          <a:xfrm>
            <a:off x="128675" y="79766"/>
            <a:ext cx="11960776" cy="6652573"/>
            <a:chOff x="128675" y="79766"/>
            <a:chExt cx="11960776" cy="6652573"/>
          </a:xfrm>
        </p:grpSpPr>
        <p:cxnSp>
          <p:nvCxnSpPr>
            <p:cNvPr id="6" name="Rett linje 5">
              <a:extLst>
                <a:ext uri="{FF2B5EF4-FFF2-40B4-BE49-F238E27FC236}">
                  <a16:creationId xmlns:a16="http://schemas.microsoft.com/office/drawing/2014/main" id="{1500FC77-AB70-3553-69C9-CCBEF42C8FA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28675" y="143618"/>
              <a:ext cx="10522800" cy="0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AD884861-5D40-3C4A-1928-AEE3260F85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38890" t="46086" r="39348" b="46201"/>
            <a:stretch/>
          </p:blipFill>
          <p:spPr>
            <a:xfrm>
              <a:off x="10865644" y="79766"/>
              <a:ext cx="1223807" cy="306920"/>
            </a:xfrm>
            <a:prstGeom prst="rect">
              <a:avLst/>
            </a:prstGeom>
          </p:spPr>
        </p:pic>
        <p:cxnSp>
          <p:nvCxnSpPr>
            <p:cNvPr id="8" name="Rett linje 7">
              <a:extLst>
                <a:ext uri="{FF2B5EF4-FFF2-40B4-BE49-F238E27FC236}">
                  <a16:creationId xmlns:a16="http://schemas.microsoft.com/office/drawing/2014/main" id="{6325A9EF-26B8-A133-82C2-131E8ADFC74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28675" y="6732339"/>
              <a:ext cx="9838285" cy="0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tt linje 8">
              <a:extLst>
                <a:ext uri="{FF2B5EF4-FFF2-40B4-BE49-F238E27FC236}">
                  <a16:creationId xmlns:a16="http://schemas.microsoft.com/office/drawing/2014/main" id="{EB4B089E-BFFA-74D0-F0EB-071F32C93269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28676" y="143618"/>
              <a:ext cx="0" cy="6588721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1F96BFBA-0BE8-6393-8AB2-D62D495EF1E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2050600" y="648182"/>
              <a:ext cx="0" cy="6084157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0617448B-88C2-45B0-5EAC-55A14B5B090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90858" y="6724757"/>
              <a:ext cx="159742" cy="0"/>
            </a:xfrm>
            <a:prstGeom prst="line">
              <a:avLst/>
            </a:prstGeom>
            <a:ln w="9525">
              <a:solidFill>
                <a:srgbClr val="263F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455993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E24FA52E-7D29-00DF-CB03-4B63BBFDB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 Steel UK</a:t>
            </a:r>
            <a:endParaRPr lang="cs-CZ" dirty="0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8A9EB814-3872-9FEF-45ED-3671955DE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7238" y="2501647"/>
            <a:ext cx="6572031" cy="492443"/>
          </a:xfrm>
        </p:spPr>
        <p:txBody>
          <a:bodyPr/>
          <a:lstStyle/>
          <a:p>
            <a:r>
              <a:rPr lang="en-GB" dirty="0"/>
              <a:t>Process Flow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0522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AEE4F-78E1-1703-7E98-FC77A7498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EF5FB275-F935-811C-9BE4-108E5CBA088A}"/>
              </a:ext>
            </a:extLst>
          </p:cNvPr>
          <p:cNvSpPr txBox="1"/>
          <p:nvPr/>
        </p:nvSpPr>
        <p:spPr>
          <a:xfrm>
            <a:off x="292250" y="254154"/>
            <a:ext cx="8142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u="sng" dirty="0">
                <a:latin typeface="Arial" panose="020B0604020202020204" pitchFamily="34" charset="0"/>
              </a:rPr>
              <a:t>Flow of materials</a:t>
            </a:r>
          </a:p>
        </p:txBody>
      </p:sp>
      <p:pic>
        <p:nvPicPr>
          <p:cNvPr id="6" name="Picture 7" descr="C:\Users\JPoole\Desktop\Process Route 1.png">
            <a:extLst>
              <a:ext uri="{FF2B5EF4-FFF2-40B4-BE49-F238E27FC236}">
                <a16:creationId xmlns:a16="http://schemas.microsoft.com/office/drawing/2014/main" id="{3264B5D3-6D1E-BC0A-5B5D-A8458FB15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50" y="975094"/>
            <a:ext cx="5950402" cy="166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Poole\Desktop\Process Route 2.png">
            <a:extLst>
              <a:ext uri="{FF2B5EF4-FFF2-40B4-BE49-F238E27FC236}">
                <a16:creationId xmlns:a16="http://schemas.microsoft.com/office/drawing/2014/main" id="{A68E1F34-9E85-0B22-83BD-EB510277FC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5" t="4600" r="6968" b="-1"/>
          <a:stretch/>
        </p:blipFill>
        <p:spPr bwMode="auto">
          <a:xfrm>
            <a:off x="6374168" y="805320"/>
            <a:ext cx="4822648" cy="164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nip Single Corner Rectangle 5">
            <a:extLst>
              <a:ext uri="{FF2B5EF4-FFF2-40B4-BE49-F238E27FC236}">
                <a16:creationId xmlns:a16="http://schemas.microsoft.com/office/drawing/2014/main" id="{12E14519-1672-991C-E7FC-F88E390539B5}"/>
              </a:ext>
            </a:extLst>
          </p:cNvPr>
          <p:cNvSpPr/>
          <p:nvPr/>
        </p:nvSpPr>
        <p:spPr>
          <a:xfrm rot="10800000" flipH="1">
            <a:off x="422728" y="3429000"/>
            <a:ext cx="11346543" cy="2401386"/>
          </a:xfrm>
          <a:prstGeom prst="snip1Rect">
            <a:avLst>
              <a:gd name="adj" fmla="val 3869"/>
            </a:avLst>
          </a:prstGeom>
          <a:solidFill>
            <a:schemeClr val="bg1"/>
          </a:solidFill>
          <a:ln w="38100">
            <a:solidFill>
              <a:srgbClr val="EC0927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3" name="Picture 2" descr="C:\Users\JPoole\Desktop\Finished Products rbm.png">
            <a:extLst>
              <a:ext uri="{FF2B5EF4-FFF2-40B4-BE49-F238E27FC236}">
                <a16:creationId xmlns:a16="http://schemas.microsoft.com/office/drawing/2014/main" id="{D75B05AF-787A-AEF0-821A-4259546BE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7" t="12863" r="57131"/>
          <a:stretch/>
        </p:blipFill>
        <p:spPr bwMode="auto">
          <a:xfrm>
            <a:off x="788201" y="3853211"/>
            <a:ext cx="2480164" cy="191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JPoole\Desktop\Finished Products 2SM.png">
            <a:extLst>
              <a:ext uri="{FF2B5EF4-FFF2-40B4-BE49-F238E27FC236}">
                <a16:creationId xmlns:a16="http://schemas.microsoft.com/office/drawing/2014/main" id="{C0BB9CF6-A785-27D7-CA7E-9DAF7B3B10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2" r="69249"/>
          <a:stretch/>
        </p:blipFill>
        <p:spPr bwMode="auto">
          <a:xfrm>
            <a:off x="6411883" y="3853212"/>
            <a:ext cx="1118600" cy="193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JPoole\Desktop\Finished Products 2SM.png">
            <a:extLst>
              <a:ext uri="{FF2B5EF4-FFF2-40B4-BE49-F238E27FC236}">
                <a16:creationId xmlns:a16="http://schemas.microsoft.com/office/drawing/2014/main" id="{7B3D5361-C1AE-05E2-7E3F-C744FCA184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83" r="11353"/>
          <a:stretch/>
        </p:blipFill>
        <p:spPr bwMode="auto">
          <a:xfrm>
            <a:off x="7668175" y="3853212"/>
            <a:ext cx="2569386" cy="191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JPoole\Desktop\Finished Products sm2.png">
            <a:extLst>
              <a:ext uri="{FF2B5EF4-FFF2-40B4-BE49-F238E27FC236}">
                <a16:creationId xmlns:a16="http://schemas.microsoft.com/office/drawing/2014/main" id="{766E7C75-FAE4-EACE-6F9D-1CBBF5A87B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46" t="13217" r="36312" b="4276"/>
          <a:stretch/>
        </p:blipFill>
        <p:spPr bwMode="auto">
          <a:xfrm>
            <a:off x="10237561" y="3752729"/>
            <a:ext cx="1336679" cy="189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JPoole\Desktop\Finished Products 2RBM.png">
            <a:extLst>
              <a:ext uri="{FF2B5EF4-FFF2-40B4-BE49-F238E27FC236}">
                <a16:creationId xmlns:a16="http://schemas.microsoft.com/office/drawing/2014/main" id="{9F0E6003-F1D6-983A-DC4F-3719262F2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4" r="50000"/>
          <a:stretch/>
        </p:blipFill>
        <p:spPr bwMode="auto">
          <a:xfrm>
            <a:off x="3389834" y="3948911"/>
            <a:ext cx="1204914" cy="184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1">
            <a:extLst>
              <a:ext uri="{FF2B5EF4-FFF2-40B4-BE49-F238E27FC236}">
                <a16:creationId xmlns:a16="http://schemas.microsoft.com/office/drawing/2014/main" id="{61D196A9-8499-B1D1-4282-4B13F66881BA}"/>
              </a:ext>
            </a:extLst>
          </p:cNvPr>
          <p:cNvSpPr txBox="1"/>
          <p:nvPr/>
        </p:nvSpPr>
        <p:spPr>
          <a:xfrm>
            <a:off x="788200" y="3523636"/>
            <a:ext cx="4128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ea typeface="Droid Sans" panose="020B0606030804020204" pitchFamily="34" charset="0"/>
                <a:cs typeface="Arial" panose="020B0604020202020204" pitchFamily="34" charset="0"/>
              </a:rPr>
              <a:t>Rod &amp; Bar Mill Finished Products</a:t>
            </a:r>
            <a:endParaRPr lang="en-US" b="1" dirty="0">
              <a:latin typeface="Arial" panose="020B0604020202020204" pitchFamily="34" charset="0"/>
              <a:ea typeface="Droid Sans" panose="020B06060308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6E987A5A-0CE8-2949-D126-92C1BD7BD45E}"/>
              </a:ext>
            </a:extLst>
          </p:cNvPr>
          <p:cNvSpPr txBox="1"/>
          <p:nvPr/>
        </p:nvSpPr>
        <p:spPr>
          <a:xfrm>
            <a:off x="7027945" y="3495165"/>
            <a:ext cx="3898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ea typeface="Droid Sans" panose="020B0606030804020204" pitchFamily="34" charset="0"/>
                <a:cs typeface="Arial" panose="020B0604020202020204" pitchFamily="34" charset="0"/>
              </a:rPr>
              <a:t>Section Mill Finished Products</a:t>
            </a:r>
            <a:endParaRPr lang="en-US" b="1" dirty="0">
              <a:latin typeface="Arial" panose="020B0604020202020204" pitchFamily="34" charset="0"/>
              <a:ea typeface="Droid Sans" panose="020B06060308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67155"/>
      </p:ext>
    </p:extLst>
  </p:cSld>
  <p:clrMapOvr>
    <a:masterClrMapping/>
  </p:clrMapOvr>
</p:sld>
</file>

<file path=ppt/theme/theme1.xml><?xml version="1.0" encoding="utf-8"?>
<a:theme xmlns:a="http://schemas.openxmlformats.org/drawingml/2006/main" name="Sev.en Global Investments 2022">
  <a:themeElements>
    <a:clrScheme name="7GI BRAND COLORS">
      <a:dk1>
        <a:srgbClr val="1F2836"/>
      </a:dk1>
      <a:lt1>
        <a:srgbClr val="FFFFFF"/>
      </a:lt1>
      <a:dk2>
        <a:srgbClr val="1F2836"/>
      </a:dk2>
      <a:lt2>
        <a:srgbClr val="EAEAEA"/>
      </a:lt2>
      <a:accent1>
        <a:srgbClr val="263F6A"/>
      </a:accent1>
      <a:accent2>
        <a:srgbClr val="61C250"/>
      </a:accent2>
      <a:accent3>
        <a:srgbClr val="61C250"/>
      </a:accent3>
      <a:accent4>
        <a:srgbClr val="61C250"/>
      </a:accent4>
      <a:accent5>
        <a:srgbClr val="6E8194"/>
      </a:accent5>
      <a:accent6>
        <a:srgbClr val="61C250"/>
      </a:accent6>
      <a:hlink>
        <a:srgbClr val="467886"/>
      </a:hlink>
      <a:folHlink>
        <a:srgbClr val="263F6A"/>
      </a:folHlink>
    </a:clrScheme>
    <a:fontScheme name="Vlastní 2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6350">
          <a:solidFill>
            <a:schemeClr val="accent6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30400" indent="-230400" algn="l">
          <a:buClr>
            <a:schemeClr val="accent1"/>
          </a:buClr>
          <a:buFont typeface="Arial" panose="020B0604020202020204" pitchFamily="34" charset="0"/>
          <a:buChar char="•"/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7 STEEL PPT" id="{7391F56F-722D-DE40-8343-27F1CC87B090}" vid="{13A1346B-979B-3F44-90F9-42CB0ECF1DA7}"/>
    </a:ext>
  </a:extLst>
</a:theme>
</file>

<file path=ppt/theme/theme2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7 STEEL PPT" id="{7391F56F-722D-DE40-8343-27F1CC87B090}" vid="{644BC0C8-09F4-0A40-8B3A-689B65864815}"/>
    </a:ext>
  </a:extLst>
</a:theme>
</file>

<file path=ppt/theme/theme3.xml><?xml version="1.0" encoding="utf-8"?>
<a:theme xmlns:a="http://schemas.openxmlformats.org/drawingml/2006/main" name="1_Vlastní návrh">
  <a:themeElements>
    <a:clrScheme name="SEV.EN BRAND COLOURS">
      <a:dk1>
        <a:srgbClr val="1F2836"/>
      </a:dk1>
      <a:lt1>
        <a:srgbClr val="FFFFFF"/>
      </a:lt1>
      <a:dk2>
        <a:srgbClr val="1F2836"/>
      </a:dk2>
      <a:lt2>
        <a:srgbClr val="EAEAEA"/>
      </a:lt2>
      <a:accent1>
        <a:srgbClr val="263F6A"/>
      </a:accent1>
      <a:accent2>
        <a:srgbClr val="61C250"/>
      </a:accent2>
      <a:accent3>
        <a:srgbClr val="CFD5DC"/>
      </a:accent3>
      <a:accent4>
        <a:srgbClr val="6E8194"/>
      </a:accent4>
      <a:accent5>
        <a:srgbClr val="263F6A"/>
      </a:accent5>
      <a:accent6>
        <a:srgbClr val="61C250"/>
      </a:accent6>
      <a:hlink>
        <a:srgbClr val="467886"/>
      </a:hlink>
      <a:folHlink>
        <a:srgbClr val="263F6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7 STEEL PPT" id="{7391F56F-722D-DE40-8343-27F1CC87B090}" vid="{B660B06C-DB6D-3946-8F45-F6A1682F376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280E48E807ED4AA4BA7BE40CA69573" ma:contentTypeVersion="14" ma:contentTypeDescription="Create a new document." ma:contentTypeScope="" ma:versionID="41ea01d1926dcfac1ce170f61d45a062">
  <xsd:schema xmlns:xsd="http://www.w3.org/2001/XMLSchema" xmlns:xs="http://www.w3.org/2001/XMLSchema" xmlns:p="http://schemas.microsoft.com/office/2006/metadata/properties" xmlns:ns1="http://schemas.microsoft.com/sharepoint/v3" xmlns:ns2="ef760887-92d3-413b-b11d-236601df688e" xmlns:ns3="e30f7a5d-8fa8-41c9-ac7a-9b097ed4b6af" targetNamespace="http://schemas.microsoft.com/office/2006/metadata/properties" ma:root="true" ma:fieldsID="0f615fc2b09bf667a7b594565d090f0d" ns1:_="" ns2:_="" ns3:_="">
    <xsd:import namespace="http://schemas.microsoft.com/sharepoint/v3"/>
    <xsd:import namespace="ef760887-92d3-413b-b11d-236601df688e"/>
    <xsd:import namespace="e30f7a5d-8fa8-41c9-ac7a-9b097ed4b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60887-92d3-413b-b11d-236601df68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e40df2b-c156-4e70-b773-96d34ab370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0f7a5d-8fa8-41c9-ac7a-9b097ed4b6a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49e4df2-fc7b-40ef-a90a-380ef4425123}" ma:internalName="TaxCatchAll" ma:showField="CatchAllData" ma:web="e30f7a5d-8fa8-41c9-ac7a-9b097ed4b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760887-92d3-413b-b11d-236601df688e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TaxCatchAll xmlns="e30f7a5d-8fa8-41c9-ac7a-9b097ed4b6af" xsi:nil="true"/>
  </documentManagement>
</p:properties>
</file>

<file path=customXml/itemProps1.xml><?xml version="1.0" encoding="utf-8"?>
<ds:datastoreItem xmlns:ds="http://schemas.openxmlformats.org/officeDocument/2006/customXml" ds:itemID="{148DEEC2-91B4-4ABD-8F0D-AB5E43D226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F592CE-CCEA-4D23-8F15-110400CD2A12}"/>
</file>

<file path=customXml/itemProps3.xml><?xml version="1.0" encoding="utf-8"?>
<ds:datastoreItem xmlns:ds="http://schemas.openxmlformats.org/officeDocument/2006/customXml" ds:itemID="{788CE28A-40FD-4242-9292-F292A04D2508}">
  <ds:schemaRefs>
    <ds:schemaRef ds:uri="http://schemas.microsoft.com/office/2006/metadata/properties"/>
    <ds:schemaRef ds:uri="http://schemas.microsoft.com/office/infopath/2007/PartnerControls"/>
    <ds:schemaRef ds:uri="50af539a-5482-461e-ad22-4d8104291585"/>
    <ds:schemaRef ds:uri="0be749c0-217a-4bcf-a926-d491eacfb43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7 STEEL PPT</Template>
  <TotalTime>607</TotalTime>
  <Words>18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Arial</vt:lpstr>
      <vt:lpstr>Wingdings</vt:lpstr>
      <vt:lpstr>Sev.en Global Investments 2022</vt:lpstr>
      <vt:lpstr>Vlastní návrh</vt:lpstr>
      <vt:lpstr>1_Vlastní návrh</vt:lpstr>
      <vt:lpstr>7 Steel UK</vt:lpstr>
      <vt:lpstr>PowerPoint Presentation</vt:lpstr>
    </vt:vector>
  </TitlesOfParts>
  <Company>Celsa Group, S.A.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Holly Arnold</dc:creator>
  <cp:lastModifiedBy>Sushma Limbu</cp:lastModifiedBy>
  <cp:revision>5</cp:revision>
  <dcterms:created xsi:type="dcterms:W3CDTF">2025-09-29T09:16:54Z</dcterms:created>
  <dcterms:modified xsi:type="dcterms:W3CDTF">2026-04-16T10:28:36Z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0x010100C9280E48E807ED4AA4BA7BE40CA69573</vt:lpwstr>
  </property>
</Properties>
</file>